
<file path=[Content_Types].xml><?xml version="1.0" encoding="utf-8"?>
<Types xmlns="http://schemas.openxmlformats.org/package/2006/content-types">
  <Default Extension="bin" ContentType="application/vnd.openxmlformats-officedocument.oleObject"/>
  <Default Extension="png" ContentType="image/png"/>
  <Default Extension="png!content"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724" r:id="rId3"/>
  </p:sldMasterIdLst>
  <p:notesMasterIdLst>
    <p:notesMasterId r:id="rId30"/>
  </p:notesMasterIdLst>
  <p:sldIdLst>
    <p:sldId id="468" r:id="rId4"/>
    <p:sldId id="464" r:id="rId5"/>
    <p:sldId id="469" r:id="rId6"/>
    <p:sldId id="470" r:id="rId7"/>
    <p:sldId id="471" r:id="rId8"/>
    <p:sldId id="472" r:id="rId9"/>
    <p:sldId id="473" r:id="rId10"/>
    <p:sldId id="474" r:id="rId11"/>
    <p:sldId id="475" r:id="rId12"/>
    <p:sldId id="476" r:id="rId13"/>
    <p:sldId id="477" r:id="rId14"/>
    <p:sldId id="478" r:id="rId15"/>
    <p:sldId id="480" r:id="rId16"/>
    <p:sldId id="481" r:id="rId17"/>
    <p:sldId id="482" r:id="rId18"/>
    <p:sldId id="483" r:id="rId19"/>
    <p:sldId id="484" r:id="rId20"/>
    <p:sldId id="485" r:id="rId21"/>
    <p:sldId id="486" r:id="rId22"/>
    <p:sldId id="487" r:id="rId23"/>
    <p:sldId id="488" r:id="rId24"/>
    <p:sldId id="489" r:id="rId25"/>
    <p:sldId id="490" r:id="rId26"/>
    <p:sldId id="491" r:id="rId27"/>
    <p:sldId id="492" r:id="rId28"/>
    <p:sldId id="466" r:id="rId29"/>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4" userDrawn="1">
          <p15:clr>
            <a:srgbClr val="A4A3A4"/>
          </p15:clr>
        </p15:guide>
        <p15:guide id="2" pos="36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081F"/>
    <a:srgbClr val="F8F8F8"/>
    <a:srgbClr val="C0C0C0"/>
    <a:srgbClr val="CC0066"/>
    <a:srgbClr val="FFFF00"/>
    <a:srgbClr val="FB7884"/>
    <a:srgbClr val="FF7A74"/>
    <a:srgbClr val="F979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59" d="100"/>
          <a:sy n="59" d="100"/>
        </p:scale>
        <p:origin x="258" y="60"/>
      </p:cViewPr>
      <p:guideLst>
        <p:guide orient="horz" pos="2114"/>
        <p:guide pos="367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0CB2845B-6871-4EE5-A93C-4D830AE6AEA7}"/>
              </a:ext>
            </a:extLst>
          </p:cNvPr>
          <p:cNvSpPr>
            <a:spLocks noGrp="1" noRot="1" noChangeAspect="1" noChangeArrowheads="1"/>
          </p:cNvSpPr>
          <p:nvPr>
            <p:ph type="sldImg" idx="4294967295"/>
          </p:nvPr>
        </p:nvSpPr>
        <p:spPr bwMode="auto">
          <a:xfrm>
            <a:off x="409575" y="754063"/>
            <a:ext cx="58547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5363" name="Rectangle 3">
            <a:extLst>
              <a:ext uri="{FF2B5EF4-FFF2-40B4-BE49-F238E27FC236}">
                <a16:creationId xmlns:a16="http://schemas.microsoft.com/office/drawing/2014/main" id="{2C970447-EF4F-42B2-B8C7-23A78730DF48}"/>
              </a:ext>
            </a:extLst>
          </p:cNvPr>
          <p:cNvSpPr>
            <a:spLocks noGrp="1" noChangeArrowheads="1"/>
          </p:cNvSpPr>
          <p:nvPr>
            <p:ph type="body" sz="quarter" idx="4294967295"/>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
第二级
第三级
第四级
第五级</a:t>
            </a:r>
          </a:p>
        </p:txBody>
      </p:sp>
      <p:sp>
        <p:nvSpPr>
          <p:cNvPr id="2052" name="Rectangle 4">
            <a:extLst>
              <a:ext uri="{FF2B5EF4-FFF2-40B4-BE49-F238E27FC236}">
                <a16:creationId xmlns:a16="http://schemas.microsoft.com/office/drawing/2014/main" id="{0AB295C2-048C-4652-AD85-23FEDA2A999F}"/>
              </a:ext>
            </a:extLst>
          </p:cNvPr>
          <p:cNvSpPr>
            <a:spLocks noGrp="1" noChangeArrowheads="1"/>
          </p:cNvSpPr>
          <p:nvPr>
            <p:ph type="hdr" sz="quarter"/>
          </p:nvPr>
        </p:nvSpPr>
        <p:spPr bwMode="auto">
          <a:xfrm>
            <a:off x="0" y="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3" name="Rectangle 5">
            <a:extLst>
              <a:ext uri="{FF2B5EF4-FFF2-40B4-BE49-F238E27FC236}">
                <a16:creationId xmlns:a16="http://schemas.microsoft.com/office/drawing/2014/main" id="{6A720474-055E-437F-80C3-3F73EA27D6B2}"/>
              </a:ext>
            </a:extLst>
          </p:cNvPr>
          <p:cNvSpPr>
            <a:spLocks noGrp="1" noChangeArrowheads="1"/>
          </p:cNvSpPr>
          <p:nvPr>
            <p:ph type="dt" idx="1"/>
          </p:nvPr>
        </p:nvSpPr>
        <p:spPr bwMode="auto">
          <a:xfrm>
            <a:off x="3883025" y="0"/>
            <a:ext cx="2974975" cy="457200"/>
          </a:xfrm>
          <a:prstGeom prst="rect">
            <a:avLst/>
          </a:prstGeom>
          <a:noFill/>
          <a:ln w="9525">
            <a:noFill/>
            <a:miter lim="800000"/>
          </a:ln>
        </p:spPr>
        <p:txBody>
          <a:bodyPr vert="horz" wrap="square" lIns="91440" tIns="45720" rIns="91440" bIns="45720" numCol="1" anchor="t" anchorCtr="0" compatLnSpc="1"/>
          <a:lstStyle>
            <a:lvl1pPr algn="r">
              <a:defRPr sz="1200"/>
            </a:lvl1pPr>
          </a:lstStyle>
          <a:p>
            <a:pPr>
              <a:defRPr/>
            </a:pPr>
            <a:endParaRPr lang="zh-CN" altLang="en-US"/>
          </a:p>
        </p:txBody>
      </p:sp>
      <p:sp>
        <p:nvSpPr>
          <p:cNvPr id="2054" name="Rectangle 6">
            <a:extLst>
              <a:ext uri="{FF2B5EF4-FFF2-40B4-BE49-F238E27FC236}">
                <a16:creationId xmlns:a16="http://schemas.microsoft.com/office/drawing/2014/main" id="{CAFF7053-B182-4BB4-BFDB-AA8FE50462CF}"/>
              </a:ext>
            </a:extLst>
          </p:cNvPr>
          <p:cNvSpPr>
            <a:spLocks noGrp="1" noChangeArrowheads="1"/>
          </p:cNvSpPr>
          <p:nvPr>
            <p:ph type="ftr" sz="quarter" idx="4"/>
          </p:nvPr>
        </p:nvSpPr>
        <p:spPr bwMode="auto">
          <a:xfrm>
            <a:off x="0" y="868680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5" name="Rectangle 7">
            <a:extLst>
              <a:ext uri="{FF2B5EF4-FFF2-40B4-BE49-F238E27FC236}">
                <a16:creationId xmlns:a16="http://schemas.microsoft.com/office/drawing/2014/main" id="{D7435D94-075F-40AC-8510-6A205F735D6C}"/>
              </a:ext>
            </a:extLst>
          </p:cNvPr>
          <p:cNvSpPr>
            <a:spLocks noGrp="1" noChangeArrowheads="1"/>
          </p:cNvSpPr>
          <p:nvPr>
            <p:ph type="sldNum" sz="quarter" idx="5"/>
          </p:nvPr>
        </p:nvSpPr>
        <p:spPr bwMode="auto">
          <a:xfrm>
            <a:off x="3883025" y="8686800"/>
            <a:ext cx="2974975" cy="457200"/>
          </a:xfrm>
          <a:prstGeom prst="rect">
            <a:avLst/>
          </a:prstGeom>
          <a:noFill/>
          <a:ln w="9525">
            <a:noFill/>
            <a:miter lim="800000"/>
          </a:ln>
        </p:spPr>
        <p:txBody>
          <a:bodyPr vert="horz" wrap="square" lIns="91440" tIns="45720" rIns="91440" bIns="45720" numCol="1" anchor="t" anchorCtr="0" compatLnSpc="1">
            <a:prstTxWarp prst="textNoShape">
              <a:avLst/>
            </a:prstTxWarp>
          </a:bodyPr>
          <a:lstStyle>
            <a:lvl1pPr algn="r">
              <a:defRPr sz="1200"/>
            </a:lvl1pPr>
          </a:lstStyle>
          <a:p>
            <a:fld id="{50020AD8-0CB5-446B-87E3-CD332D29CF7C}"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742950" indent="-28575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11430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6002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20574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任意多边形 30">
            <a:extLst>
              <a:ext uri="{FF2B5EF4-FFF2-40B4-BE49-F238E27FC236}">
                <a16:creationId xmlns:a16="http://schemas.microsoft.com/office/drawing/2014/main" id="{20496BE7-72F9-48A4-8D8B-787862D578B4}"/>
              </a:ext>
            </a:extLst>
          </p:cNvPr>
          <p:cNvSpPr/>
          <p:nvPr/>
        </p:nvSpPr>
        <p:spPr>
          <a:xfrm rot="20700000" flipH="1">
            <a:off x="8568267" y="636589"/>
            <a:ext cx="1195917" cy="61912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4DCA02BC-EDAC-4943-A03D-F606457084C7}"/>
              </a:ext>
            </a:extLst>
          </p:cNvPr>
          <p:cNvGrpSpPr>
            <a:grpSpLocks/>
          </p:cNvGrpSpPr>
          <p:nvPr/>
        </p:nvGrpSpPr>
        <p:grpSpPr bwMode="auto">
          <a:xfrm>
            <a:off x="774701" y="3287714"/>
            <a:ext cx="1562100" cy="268287"/>
            <a:chOff x="580290" y="3288314"/>
            <a:chExt cx="1172059" cy="267237"/>
          </a:xfrm>
        </p:grpSpPr>
        <p:sp>
          <p:nvSpPr>
            <p:cNvPr id="6" name="椭圆 5">
              <a:extLst>
                <a:ext uri="{FF2B5EF4-FFF2-40B4-BE49-F238E27FC236}">
                  <a16:creationId xmlns:a16="http://schemas.microsoft.com/office/drawing/2014/main" id="{955C52BF-D9FC-4E94-9D9B-BCEC75B855D9}"/>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76BC2ABF-820A-4BF6-8C55-733392CFEA80}"/>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F4AD189A-F5A8-4CAC-A074-3A2A1183C10A}"/>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7353F467-DF60-4CF9-A087-DDE97A808DCC}"/>
              </a:ext>
            </a:extLst>
          </p:cNvPr>
          <p:cNvGrpSpPr>
            <a:grpSpLocks/>
          </p:cNvGrpSpPr>
          <p:nvPr/>
        </p:nvGrpSpPr>
        <p:grpSpPr bwMode="auto">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67386E95-5757-4455-A8AD-1B1586C3D484}"/>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67EE31A0-49FF-457C-B7C8-719763DA8642}"/>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CA607F5C-E0B2-42EC-8A6A-78AD8FE0D102}"/>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16F5EEA9-8AD1-4056-9B83-6200E67BEBC2}"/>
              </a:ext>
            </a:extLst>
          </p:cNvPr>
          <p:cNvSpPr/>
          <p:nvPr/>
        </p:nvSpPr>
        <p:spPr>
          <a:xfrm>
            <a:off x="0" y="4887914"/>
            <a:ext cx="12192000" cy="1970087"/>
          </a:xfrm>
          <a:custGeom>
            <a:avLst/>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0AA7C08B-F05A-4292-9AC4-850FD18335DD}"/>
              </a:ext>
            </a:extLst>
          </p:cNvPr>
          <p:cNvSpPr/>
          <p:nvPr/>
        </p:nvSpPr>
        <p:spPr>
          <a:xfrm>
            <a:off x="0" y="5421314"/>
            <a:ext cx="12192000" cy="1436687"/>
          </a:xfrm>
          <a:custGeom>
            <a:avLst/>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81D9F9F2-D340-4F05-9C89-5B9D43D5E395}"/>
              </a:ext>
            </a:extLst>
          </p:cNvPr>
          <p:cNvSpPr/>
          <p:nvPr/>
        </p:nvSpPr>
        <p:spPr>
          <a:xfrm>
            <a:off x="0" y="5722938"/>
            <a:ext cx="12192000" cy="1135062"/>
          </a:xfrm>
          <a:custGeom>
            <a:avLst/>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AEEC2059-563C-4F45-BC79-0A3350061078}"/>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57943ED0-6270-4B8C-9622-0642E6A4EEE1}"/>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6AB2F52A-F09E-4E6A-A8AD-B9BF981129CF}"/>
              </a:ext>
            </a:extLst>
          </p:cNvPr>
          <p:cNvSpPr>
            <a:spLocks noGrp="1"/>
          </p:cNvSpPr>
          <p:nvPr>
            <p:ph type="sldNum" sz="quarter" idx="12"/>
          </p:nvPr>
        </p:nvSpPr>
        <p:spPr/>
        <p:txBody>
          <a:bodyPr/>
          <a:lstStyle>
            <a:lvl1pPr>
              <a:defRPr/>
            </a:lvl1pPr>
          </a:lstStyle>
          <a:p>
            <a:fld id="{A6CAF1A6-A1CA-42F2-AE7B-D7ADF6F848CC}" type="slidenum">
              <a:rPr lang="zh-CN" altLang="en-US"/>
              <a:pPr/>
              <a:t>‹#›</a:t>
            </a:fld>
            <a:endParaRPr lang="zh-CN" altLang="en-US"/>
          </a:p>
        </p:txBody>
      </p:sp>
    </p:spTree>
    <p:extLst>
      <p:ext uri="{BB962C8B-B14F-4D97-AF65-F5344CB8AC3E}">
        <p14:creationId xmlns:p14="http://schemas.microsoft.com/office/powerpoint/2010/main" val="243634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6EAEB0A3-960C-46FC-B8DF-6FD27C9CD772}"/>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18E25A78-3D5E-4098-85F7-E7E7E4781FD5}"/>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B860D385-6356-4338-81F5-36DC1FBE1314}"/>
              </a:ext>
            </a:extLst>
          </p:cNvPr>
          <p:cNvSpPr>
            <a:spLocks noGrp="1"/>
          </p:cNvSpPr>
          <p:nvPr>
            <p:ph type="sldNum" sz="quarter" idx="16"/>
          </p:nvPr>
        </p:nvSpPr>
        <p:spPr/>
        <p:txBody>
          <a:bodyPr/>
          <a:lstStyle>
            <a:lvl1pPr>
              <a:defRPr/>
            </a:lvl1pPr>
          </a:lstStyle>
          <a:p>
            <a:fld id="{C7A39486-2278-4A51-B9C3-4675079B4269}" type="slidenum">
              <a:rPr lang="zh-CN" altLang="en-US"/>
              <a:pPr/>
              <a:t>‹#›</a:t>
            </a:fld>
            <a:endParaRPr lang="zh-CN" altLang="en-US"/>
          </a:p>
        </p:txBody>
      </p:sp>
    </p:spTree>
    <p:extLst>
      <p:ext uri="{BB962C8B-B14F-4D97-AF65-F5344CB8AC3E}">
        <p14:creationId xmlns:p14="http://schemas.microsoft.com/office/powerpoint/2010/main" val="116066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任意多边形 30">
            <a:extLst>
              <a:ext uri="{FF2B5EF4-FFF2-40B4-BE49-F238E27FC236}">
                <a16:creationId xmlns:a16="http://schemas.microsoft.com/office/drawing/2014/main" id="{6B13A852-25E6-4437-9569-B56E5F80D4F6}"/>
              </a:ext>
            </a:extLst>
          </p:cNvPr>
          <p:cNvSpPr/>
          <p:nvPr/>
        </p:nvSpPr>
        <p:spPr>
          <a:xfrm rot="20700000" flipH="1">
            <a:off x="8568267" y="636589"/>
            <a:ext cx="1195917" cy="61912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3BF8ED0B-3D52-4B05-A9B6-E68AA4EF40D4}"/>
              </a:ext>
            </a:extLst>
          </p:cNvPr>
          <p:cNvGrpSpPr>
            <a:grpSpLocks/>
          </p:cNvGrpSpPr>
          <p:nvPr/>
        </p:nvGrpSpPr>
        <p:grpSpPr bwMode="auto">
          <a:xfrm>
            <a:off x="774701" y="3287714"/>
            <a:ext cx="1562100" cy="268287"/>
            <a:chOff x="580290" y="3288314"/>
            <a:chExt cx="1172059" cy="267237"/>
          </a:xfrm>
        </p:grpSpPr>
        <p:sp>
          <p:nvSpPr>
            <p:cNvPr id="6" name="椭圆 5">
              <a:extLst>
                <a:ext uri="{FF2B5EF4-FFF2-40B4-BE49-F238E27FC236}">
                  <a16:creationId xmlns:a16="http://schemas.microsoft.com/office/drawing/2014/main" id="{B33C44F9-F9A9-4D62-9DD7-514734AA119C}"/>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A57E074D-EBCB-4576-B5A4-48711FE09E50}"/>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BCD23C0C-A69E-4E6A-960A-E372A6CAF311}"/>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53459FC1-042C-42AD-84B9-E251DCED42A7}"/>
              </a:ext>
            </a:extLst>
          </p:cNvPr>
          <p:cNvGrpSpPr>
            <a:grpSpLocks/>
          </p:cNvGrpSpPr>
          <p:nvPr/>
        </p:nvGrpSpPr>
        <p:grpSpPr bwMode="auto">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449D837C-B1F7-4F59-9944-AEBAEB60EDB4}"/>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1A138F49-08F0-4925-A6A7-EEACDAE3F65C}"/>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CCAEAB36-5E42-4367-8503-24576C441916}"/>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4221492F-73B5-443D-A685-991D125479CD}"/>
              </a:ext>
            </a:extLst>
          </p:cNvPr>
          <p:cNvSpPr/>
          <p:nvPr/>
        </p:nvSpPr>
        <p:spPr>
          <a:xfrm>
            <a:off x="0" y="4887914"/>
            <a:ext cx="12192000" cy="1970087"/>
          </a:xfrm>
          <a:custGeom>
            <a:avLst/>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0C5BC06B-D2F4-4C5B-8D66-5823455C5915}"/>
              </a:ext>
            </a:extLst>
          </p:cNvPr>
          <p:cNvSpPr/>
          <p:nvPr/>
        </p:nvSpPr>
        <p:spPr>
          <a:xfrm>
            <a:off x="0" y="5421314"/>
            <a:ext cx="12192000" cy="1436687"/>
          </a:xfrm>
          <a:custGeom>
            <a:avLst/>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B355E164-FC13-4470-AABA-A76F95061664}"/>
              </a:ext>
            </a:extLst>
          </p:cNvPr>
          <p:cNvSpPr/>
          <p:nvPr/>
        </p:nvSpPr>
        <p:spPr>
          <a:xfrm>
            <a:off x="0" y="5722938"/>
            <a:ext cx="12192000" cy="1135062"/>
          </a:xfrm>
          <a:custGeom>
            <a:avLst/>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822AF33F-4105-4706-A207-0F793AA5B148}"/>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C7B1EABF-4E66-4607-96E3-A6043C3A4854}"/>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A097247F-CBC6-466D-85BB-3D8D7652D9BC}"/>
              </a:ext>
            </a:extLst>
          </p:cNvPr>
          <p:cNvSpPr>
            <a:spLocks noGrp="1"/>
          </p:cNvSpPr>
          <p:nvPr>
            <p:ph type="sldNum" sz="quarter" idx="12"/>
          </p:nvPr>
        </p:nvSpPr>
        <p:spPr/>
        <p:txBody>
          <a:bodyPr/>
          <a:lstStyle>
            <a:lvl1pPr>
              <a:defRPr/>
            </a:lvl1pPr>
          </a:lstStyle>
          <a:p>
            <a:fld id="{BC721207-C9F6-459C-8491-78E16A2CF553}" type="slidenum">
              <a:rPr lang="zh-CN" altLang="en-US"/>
              <a:pPr/>
              <a:t>‹#›</a:t>
            </a:fld>
            <a:endParaRPr lang="zh-CN" altLang="en-US"/>
          </a:p>
        </p:txBody>
      </p:sp>
    </p:spTree>
    <p:extLst>
      <p:ext uri="{BB962C8B-B14F-4D97-AF65-F5344CB8AC3E}">
        <p14:creationId xmlns:p14="http://schemas.microsoft.com/office/powerpoint/2010/main" val="3291658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3F7E3B08-F9C5-4CF7-9273-6D2130F1F18E}"/>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D58A35F8-E4B6-4B7A-9936-24542584F095}"/>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7991A127-59CE-42E6-82E3-694AE16C8B54}"/>
              </a:ext>
            </a:extLst>
          </p:cNvPr>
          <p:cNvSpPr>
            <a:spLocks noGrp="1"/>
          </p:cNvSpPr>
          <p:nvPr>
            <p:ph type="sldNum" sz="quarter" idx="12"/>
          </p:nvPr>
        </p:nvSpPr>
        <p:spPr/>
        <p:txBody>
          <a:bodyPr/>
          <a:lstStyle>
            <a:lvl1pPr>
              <a:defRPr/>
            </a:lvl1pPr>
          </a:lstStyle>
          <a:p>
            <a:fld id="{212A698A-F920-4165-BC5A-0A26E94E4787}" type="slidenum">
              <a:rPr lang="zh-CN" altLang="en-US"/>
              <a:pPr/>
              <a:t>‹#›</a:t>
            </a:fld>
            <a:endParaRPr lang="zh-CN" altLang="en-US"/>
          </a:p>
        </p:txBody>
      </p:sp>
    </p:spTree>
    <p:extLst>
      <p:ext uri="{BB962C8B-B14F-4D97-AF65-F5344CB8AC3E}">
        <p14:creationId xmlns:p14="http://schemas.microsoft.com/office/powerpoint/2010/main" val="541916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cxnSp>
        <p:nvCxnSpPr>
          <p:cNvPr id="4" name="直接连接符 3">
            <a:extLst>
              <a:ext uri="{FF2B5EF4-FFF2-40B4-BE49-F238E27FC236}">
                <a16:creationId xmlns:a16="http://schemas.microsoft.com/office/drawing/2014/main" id="{D0D3169E-0851-4A3C-9599-CB344CD54769}"/>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F5B1AA95-CFCA-414B-8B74-7481215E8DCA}"/>
              </a:ext>
            </a:extLst>
          </p:cNvPr>
          <p:cNvGrpSpPr>
            <a:grpSpLocks/>
          </p:cNvGrpSpPr>
          <p:nvPr/>
        </p:nvGrpSpPr>
        <p:grpSpPr bwMode="auto">
          <a:xfrm>
            <a:off x="774701" y="3287714"/>
            <a:ext cx="1562100" cy="268287"/>
            <a:chOff x="580290" y="3288314"/>
            <a:chExt cx="1172059" cy="267237"/>
          </a:xfrm>
        </p:grpSpPr>
        <p:sp>
          <p:nvSpPr>
            <p:cNvPr id="6" name="椭圆 5">
              <a:extLst>
                <a:ext uri="{FF2B5EF4-FFF2-40B4-BE49-F238E27FC236}">
                  <a16:creationId xmlns:a16="http://schemas.microsoft.com/office/drawing/2014/main" id="{57996D07-B88F-4E35-A52A-3149061013B6}"/>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D6F1DBDC-3E80-479E-91DD-5FB827CE507E}"/>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B5211C20-340F-4BE2-9616-E6B5C68DC9ED}"/>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C1ECE1E7-A0C2-40FC-90DE-E1208BB05E52}"/>
              </a:ext>
            </a:extLst>
          </p:cNvPr>
          <p:cNvGrpSpPr>
            <a:grpSpLocks/>
          </p:cNvGrpSpPr>
          <p:nvPr/>
        </p:nvGrpSpPr>
        <p:grpSpPr bwMode="auto">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F1F0968C-ED43-424C-9655-BBCF6AB70C45}"/>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9A0AA83F-1457-4DA1-9F39-C238FDA90A3A}"/>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665456C6-AC4D-4997-8E95-65055307BE15}"/>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AD541DF9-1C80-4407-875F-AAC318DCFEFC}"/>
              </a:ext>
            </a:extLst>
          </p:cNvPr>
          <p:cNvSpPr/>
          <p:nvPr/>
        </p:nvSpPr>
        <p:spPr>
          <a:xfrm>
            <a:off x="0" y="4883150"/>
            <a:ext cx="12192000" cy="1974850"/>
          </a:xfrm>
          <a:custGeom>
            <a:avLst/>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E8276AEF-8B45-4634-A2F2-C91D2A1E19D9}"/>
              </a:ext>
            </a:extLst>
          </p:cNvPr>
          <p:cNvSpPr/>
          <p:nvPr/>
        </p:nvSpPr>
        <p:spPr>
          <a:xfrm>
            <a:off x="0" y="5413376"/>
            <a:ext cx="12192000" cy="1444625"/>
          </a:xfrm>
          <a:custGeom>
            <a:avLst/>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3631CF62-3CAD-460F-B7FA-5064CCCBC7AB}"/>
              </a:ext>
            </a:extLst>
          </p:cNvPr>
          <p:cNvSpPr/>
          <p:nvPr/>
        </p:nvSpPr>
        <p:spPr>
          <a:xfrm>
            <a:off x="0" y="5724526"/>
            <a:ext cx="12192000" cy="1133475"/>
          </a:xfrm>
          <a:custGeom>
            <a:avLst/>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CC8594E0-02C4-4311-A70D-C2305702D71B}"/>
              </a:ext>
            </a:extLst>
          </p:cNvPr>
          <p:cNvSpPr/>
          <p:nvPr/>
        </p:nvSpPr>
        <p:spPr>
          <a:xfrm rot="20700000" flipH="1">
            <a:off x="7818968" y="727075"/>
            <a:ext cx="1183217" cy="61277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7E14D5B6-62EA-4BF3-B300-FF94355C43FC}"/>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24AAC81F-EE7F-4745-A16D-FD328CD59C87}"/>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7C8D6635-EEC2-4B42-B95C-C30848DEE5A7}"/>
              </a:ext>
            </a:extLst>
          </p:cNvPr>
          <p:cNvSpPr>
            <a:spLocks noGrp="1"/>
          </p:cNvSpPr>
          <p:nvPr>
            <p:ph type="sldNum" sz="quarter" idx="12"/>
          </p:nvPr>
        </p:nvSpPr>
        <p:spPr/>
        <p:txBody>
          <a:bodyPr/>
          <a:lstStyle>
            <a:lvl1pPr>
              <a:defRPr/>
            </a:lvl1pPr>
          </a:lstStyle>
          <a:p>
            <a:fld id="{E4506C39-1153-41FE-A2FA-D352339ABD5A}" type="slidenum">
              <a:rPr lang="zh-CN" altLang="en-US"/>
              <a:pPr/>
              <a:t>‹#›</a:t>
            </a:fld>
            <a:endParaRPr lang="zh-CN" altLang="en-US"/>
          </a:p>
        </p:txBody>
      </p:sp>
    </p:spTree>
    <p:extLst>
      <p:ext uri="{BB962C8B-B14F-4D97-AF65-F5344CB8AC3E}">
        <p14:creationId xmlns:p14="http://schemas.microsoft.com/office/powerpoint/2010/main" val="1646147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90CBD37C-BEF0-4F36-8065-DEDB084F287E}"/>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EB7D8A99-3F3E-4FC6-9F9F-5F5583DDC0DD}"/>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766C26B4-D6B5-4A37-8528-7417963360C3}"/>
              </a:ext>
            </a:extLst>
          </p:cNvPr>
          <p:cNvSpPr>
            <a:spLocks noGrp="1"/>
          </p:cNvSpPr>
          <p:nvPr>
            <p:ph type="sldNum" sz="quarter" idx="12"/>
          </p:nvPr>
        </p:nvSpPr>
        <p:spPr/>
        <p:txBody>
          <a:bodyPr/>
          <a:lstStyle>
            <a:lvl1pPr>
              <a:defRPr/>
            </a:lvl1pPr>
          </a:lstStyle>
          <a:p>
            <a:fld id="{8EF22C60-6A51-4037-A100-1CDABB23B608}" type="slidenum">
              <a:rPr lang="zh-CN" altLang="en-US"/>
              <a:pPr/>
              <a:t>‹#›</a:t>
            </a:fld>
            <a:endParaRPr lang="zh-CN" altLang="en-US"/>
          </a:p>
        </p:txBody>
      </p:sp>
    </p:spTree>
    <p:extLst>
      <p:ext uri="{BB962C8B-B14F-4D97-AF65-F5344CB8AC3E}">
        <p14:creationId xmlns:p14="http://schemas.microsoft.com/office/powerpoint/2010/main" val="1835352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9E986801-9880-4FD2-B115-5ABD0FB7C0D3}"/>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C042CA63-339F-4E33-A91A-C052267B3CB3}"/>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240A0311-0889-4C86-A89A-CED15C0291D5}"/>
              </a:ext>
            </a:extLst>
          </p:cNvPr>
          <p:cNvSpPr>
            <a:spLocks noGrp="1"/>
          </p:cNvSpPr>
          <p:nvPr>
            <p:ph type="sldNum" sz="quarter" idx="12"/>
          </p:nvPr>
        </p:nvSpPr>
        <p:spPr/>
        <p:txBody>
          <a:bodyPr/>
          <a:lstStyle>
            <a:lvl1pPr>
              <a:defRPr/>
            </a:lvl1pPr>
          </a:lstStyle>
          <a:p>
            <a:fld id="{904CEFA1-152B-460E-84FA-0362202F0753}" type="slidenum">
              <a:rPr lang="zh-CN" altLang="en-US"/>
              <a:pPr/>
              <a:t>‹#›</a:t>
            </a:fld>
            <a:endParaRPr lang="zh-CN" altLang="en-US"/>
          </a:p>
        </p:txBody>
      </p:sp>
    </p:spTree>
    <p:extLst>
      <p:ext uri="{BB962C8B-B14F-4D97-AF65-F5344CB8AC3E}">
        <p14:creationId xmlns:p14="http://schemas.microsoft.com/office/powerpoint/2010/main" val="421443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grpSp>
        <p:nvGrpSpPr>
          <p:cNvPr id="4" name="组合 5">
            <a:extLst>
              <a:ext uri="{FF2B5EF4-FFF2-40B4-BE49-F238E27FC236}">
                <a16:creationId xmlns:a16="http://schemas.microsoft.com/office/drawing/2014/main" id="{2CC590B5-A49B-4858-92AC-093F7719C2CB}"/>
              </a:ext>
            </a:extLst>
          </p:cNvPr>
          <p:cNvGrpSpPr>
            <a:grpSpLocks/>
          </p:cNvGrpSpPr>
          <p:nvPr/>
        </p:nvGrpSpPr>
        <p:grpSpPr bwMode="auto">
          <a:xfrm>
            <a:off x="1524001" y="3287714"/>
            <a:ext cx="1564217" cy="268287"/>
            <a:chOff x="580290" y="3288314"/>
            <a:chExt cx="1172059" cy="267237"/>
          </a:xfrm>
        </p:grpSpPr>
        <p:sp>
          <p:nvSpPr>
            <p:cNvPr id="5" name="椭圆 4">
              <a:extLst>
                <a:ext uri="{FF2B5EF4-FFF2-40B4-BE49-F238E27FC236}">
                  <a16:creationId xmlns:a16="http://schemas.microsoft.com/office/drawing/2014/main" id="{01FD04EA-28F9-40BF-BEA1-4B89D4F616FA}"/>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A53B6376-D5DA-41E0-B428-8690738FA6CB}"/>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B94AFD1A-EAED-4FD4-A413-E4839AEDC5D1}"/>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9A3A4154-7A6D-45C9-887D-A1431B126BBC}"/>
              </a:ext>
            </a:extLst>
          </p:cNvPr>
          <p:cNvGrpSpPr>
            <a:grpSpLocks/>
          </p:cNvGrpSpPr>
          <p:nvPr/>
        </p:nvGrpSpPr>
        <p:grpSpPr bwMode="auto">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F90BA437-6CD0-4E1C-8B5A-BBB66CA37D39}"/>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76AA511A-DA0D-4DF8-8393-6581F97D033E}"/>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F0001F1D-E4AC-484C-BFA8-B1C81AFE21CE}"/>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30CD6266-9D90-4AC5-A379-F39FFF739865}"/>
              </a:ext>
            </a:extLst>
          </p:cNvPr>
          <p:cNvSpPr/>
          <p:nvPr/>
        </p:nvSpPr>
        <p:spPr>
          <a:xfrm>
            <a:off x="0" y="4887914"/>
            <a:ext cx="12192000" cy="1970087"/>
          </a:xfrm>
          <a:custGeom>
            <a:avLst/>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8687E312-16F0-4EBE-8684-627000224C1B}"/>
              </a:ext>
            </a:extLst>
          </p:cNvPr>
          <p:cNvSpPr/>
          <p:nvPr/>
        </p:nvSpPr>
        <p:spPr>
          <a:xfrm>
            <a:off x="0" y="5421314"/>
            <a:ext cx="12192000" cy="1436687"/>
          </a:xfrm>
          <a:custGeom>
            <a:avLst/>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97FC7D0F-D7EC-4396-8109-67653FBB2414}"/>
              </a:ext>
            </a:extLst>
          </p:cNvPr>
          <p:cNvSpPr/>
          <p:nvPr/>
        </p:nvSpPr>
        <p:spPr>
          <a:xfrm>
            <a:off x="0" y="5722938"/>
            <a:ext cx="12192000" cy="1135062"/>
          </a:xfrm>
          <a:custGeom>
            <a:avLst/>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9AE5954F-F781-4121-ACD2-ADF79331D4C9}"/>
              </a:ext>
            </a:extLst>
          </p:cNvPr>
          <p:cNvSpPr/>
          <p:nvPr/>
        </p:nvSpPr>
        <p:spPr>
          <a:xfrm rot="20700000" flipH="1">
            <a:off x="5499100" y="1689101"/>
            <a:ext cx="1193800" cy="61912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EE70E0EA-B9B7-4467-A9FA-B2D5E37C7617}"/>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246925C1-22B1-4270-9971-0421AE338CA4}"/>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8CE7EAA9-6FA0-4161-91B4-80CD095C9B89}"/>
              </a:ext>
            </a:extLst>
          </p:cNvPr>
          <p:cNvSpPr>
            <a:spLocks noGrp="1"/>
          </p:cNvSpPr>
          <p:nvPr>
            <p:ph type="sldNum" sz="quarter" idx="16"/>
          </p:nvPr>
        </p:nvSpPr>
        <p:spPr/>
        <p:txBody>
          <a:bodyPr/>
          <a:lstStyle>
            <a:lvl1pPr>
              <a:defRPr/>
            </a:lvl1pPr>
          </a:lstStyle>
          <a:p>
            <a:fld id="{50C40756-1F75-4E70-82BA-0AEED6D1E9EE}" type="slidenum">
              <a:rPr lang="zh-CN" altLang="en-US"/>
              <a:pPr/>
              <a:t>‹#›</a:t>
            </a:fld>
            <a:endParaRPr lang="zh-CN" altLang="en-US"/>
          </a:p>
        </p:txBody>
      </p:sp>
    </p:spTree>
    <p:extLst>
      <p:ext uri="{BB962C8B-B14F-4D97-AF65-F5344CB8AC3E}">
        <p14:creationId xmlns:p14="http://schemas.microsoft.com/office/powerpoint/2010/main" val="5945598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id="{674997BC-0784-4151-A732-5DC71E52FA4D}"/>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1F28EEA4-7DB1-4CC4-868E-A641D4683604}"/>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26B107D6-E987-4615-9E7A-9B4F271D7219}"/>
              </a:ext>
            </a:extLst>
          </p:cNvPr>
          <p:cNvSpPr>
            <a:spLocks noGrp="1"/>
          </p:cNvSpPr>
          <p:nvPr>
            <p:ph type="sldNum" sz="quarter" idx="12"/>
          </p:nvPr>
        </p:nvSpPr>
        <p:spPr/>
        <p:txBody>
          <a:bodyPr/>
          <a:lstStyle>
            <a:lvl1pPr>
              <a:defRPr/>
            </a:lvl1pPr>
          </a:lstStyle>
          <a:p>
            <a:fld id="{FE93CEC8-BFCA-40B4-89F5-672CF9101CB3}" type="slidenum">
              <a:rPr lang="zh-CN" altLang="en-US"/>
              <a:pPr/>
              <a:t>‹#›</a:t>
            </a:fld>
            <a:endParaRPr lang="zh-CN" altLang="en-US"/>
          </a:p>
        </p:txBody>
      </p:sp>
    </p:spTree>
    <p:extLst>
      <p:ext uri="{BB962C8B-B14F-4D97-AF65-F5344CB8AC3E}">
        <p14:creationId xmlns:p14="http://schemas.microsoft.com/office/powerpoint/2010/main" val="4192543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C589AE0F-C6AB-44BD-A20A-D61E1277EDAE}"/>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A1F353C4-DD0F-4652-A6A4-576D26C8738E}"/>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2C05161C-91B7-4FCD-8B51-41D4B27F6CBD}"/>
              </a:ext>
            </a:extLst>
          </p:cNvPr>
          <p:cNvSpPr>
            <a:spLocks noGrp="1"/>
          </p:cNvSpPr>
          <p:nvPr>
            <p:ph type="sldNum" sz="quarter" idx="12"/>
          </p:nvPr>
        </p:nvSpPr>
        <p:spPr/>
        <p:txBody>
          <a:bodyPr/>
          <a:lstStyle>
            <a:lvl1pPr>
              <a:defRPr/>
            </a:lvl1pPr>
          </a:lstStyle>
          <a:p>
            <a:fld id="{56BD2975-6CD5-4B5E-BA8A-E7F9A5E0E250}" type="slidenum">
              <a:rPr lang="zh-CN" altLang="en-US"/>
              <a:pPr/>
              <a:t>‹#›</a:t>
            </a:fld>
            <a:endParaRPr lang="zh-CN" altLang="en-US"/>
          </a:p>
        </p:txBody>
      </p:sp>
    </p:spTree>
    <p:extLst>
      <p:ext uri="{BB962C8B-B14F-4D97-AF65-F5344CB8AC3E}">
        <p14:creationId xmlns:p14="http://schemas.microsoft.com/office/powerpoint/2010/main" val="520615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32BD5C3C-9110-4E10-B80B-6C2E705958B8}"/>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E3B741BB-5E67-4736-A709-AAEC74CA386F}"/>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F2DE93D1-2E15-46AD-8561-D13529DBB247}"/>
              </a:ext>
            </a:extLst>
          </p:cNvPr>
          <p:cNvSpPr>
            <a:spLocks noGrp="1"/>
          </p:cNvSpPr>
          <p:nvPr>
            <p:ph type="sldNum" sz="quarter" idx="12"/>
          </p:nvPr>
        </p:nvSpPr>
        <p:spPr/>
        <p:txBody>
          <a:bodyPr/>
          <a:lstStyle>
            <a:lvl1pPr>
              <a:defRPr/>
            </a:lvl1pPr>
          </a:lstStyle>
          <a:p>
            <a:fld id="{25177FE4-369F-4AE4-BB6F-8DB5992DD854}" type="slidenum">
              <a:rPr lang="zh-CN" altLang="en-US"/>
              <a:pPr/>
              <a:t>‹#›</a:t>
            </a:fld>
            <a:endParaRPr lang="zh-CN" altLang="en-US"/>
          </a:p>
        </p:txBody>
      </p:sp>
    </p:spTree>
    <p:extLst>
      <p:ext uri="{BB962C8B-B14F-4D97-AF65-F5344CB8AC3E}">
        <p14:creationId xmlns:p14="http://schemas.microsoft.com/office/powerpoint/2010/main" val="321990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460B25DA-D32F-4EF1-853C-6C9BAAD2824D}"/>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3597AA5F-90DF-46B0-A604-AF14D45A988C}"/>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1A26376F-E6E1-4745-9553-83831AAB6125}"/>
              </a:ext>
            </a:extLst>
          </p:cNvPr>
          <p:cNvSpPr>
            <a:spLocks noGrp="1"/>
          </p:cNvSpPr>
          <p:nvPr>
            <p:ph type="sldNum" sz="quarter" idx="12"/>
          </p:nvPr>
        </p:nvSpPr>
        <p:spPr/>
        <p:txBody>
          <a:bodyPr/>
          <a:lstStyle>
            <a:lvl1pPr>
              <a:defRPr/>
            </a:lvl1pPr>
          </a:lstStyle>
          <a:p>
            <a:fld id="{1F6227EA-A3F8-43CF-BE88-3F2C294D09D7}" type="slidenum">
              <a:rPr lang="zh-CN" altLang="en-US"/>
              <a:pPr/>
              <a:t>‹#›</a:t>
            </a:fld>
            <a:endParaRPr lang="zh-CN" altLang="en-US"/>
          </a:p>
        </p:txBody>
      </p:sp>
    </p:spTree>
    <p:extLst>
      <p:ext uri="{BB962C8B-B14F-4D97-AF65-F5344CB8AC3E}">
        <p14:creationId xmlns:p14="http://schemas.microsoft.com/office/powerpoint/2010/main" val="2960809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F4C411C7-6D91-485F-B02F-30EB7FE88B1A}"/>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B5484D23-F236-4CF0-A042-E49C23CC03C6}"/>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B9EAB809-F94D-4A4C-AF3E-64C2EC37ED00}"/>
              </a:ext>
            </a:extLst>
          </p:cNvPr>
          <p:cNvSpPr>
            <a:spLocks noGrp="1"/>
          </p:cNvSpPr>
          <p:nvPr>
            <p:ph type="sldNum" sz="quarter" idx="16"/>
          </p:nvPr>
        </p:nvSpPr>
        <p:spPr/>
        <p:txBody>
          <a:bodyPr/>
          <a:lstStyle>
            <a:lvl1pPr>
              <a:defRPr/>
            </a:lvl1pPr>
          </a:lstStyle>
          <a:p>
            <a:fld id="{66B2049C-742C-465F-9CEE-3046C4A3642C}" type="slidenum">
              <a:rPr lang="zh-CN" altLang="en-US"/>
              <a:pPr/>
              <a:t>‹#›</a:t>
            </a:fld>
            <a:endParaRPr lang="zh-CN" altLang="en-US"/>
          </a:p>
        </p:txBody>
      </p:sp>
    </p:spTree>
    <p:extLst>
      <p:ext uri="{BB962C8B-B14F-4D97-AF65-F5344CB8AC3E}">
        <p14:creationId xmlns:p14="http://schemas.microsoft.com/office/powerpoint/2010/main" val="111472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5443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pic>
        <p:nvPicPr>
          <p:cNvPr id="2" name="图片 6">
            <a:extLst>
              <a:ext uri="{FF2B5EF4-FFF2-40B4-BE49-F238E27FC236}">
                <a16:creationId xmlns:a16="http://schemas.microsoft.com/office/drawing/2014/main" id="{EFDBA3EE-4DE7-4A23-8D70-77D22526B4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8" y="7938"/>
            <a:ext cx="12296776"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a16="http://schemas.microsoft.com/office/drawing/2014/main" id="{CC7F0536-F65D-43FD-95A5-99EE8F58C35D}"/>
              </a:ext>
            </a:extLst>
          </p:cNvPr>
          <p:cNvPicPr>
            <a:picLocks noChangeAspect="1"/>
          </p:cNvPicPr>
          <p:nvPr/>
        </p:nvPicPr>
        <p:blipFill>
          <a:blip r:embed="rId3"/>
          <a:stretch>
            <a:fillRect/>
          </a:stretch>
        </p:blipFill>
        <p:spPr>
          <a:xfrm>
            <a:off x="0" y="7936"/>
            <a:ext cx="3431704" cy="828775"/>
          </a:xfrm>
          <a:prstGeom prst="rect">
            <a:avLst/>
          </a:prstGeom>
        </p:spPr>
      </p:pic>
      <p:pic>
        <p:nvPicPr>
          <p:cNvPr id="5" name="图片 4">
            <a:extLst>
              <a:ext uri="{FF2B5EF4-FFF2-40B4-BE49-F238E27FC236}">
                <a16:creationId xmlns:a16="http://schemas.microsoft.com/office/drawing/2014/main" id="{9C2C42A0-4485-44C8-98AA-C8EDDA61C6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336" y="41323"/>
            <a:ext cx="2095500" cy="762000"/>
          </a:xfrm>
          <a:prstGeom prst="rect">
            <a:avLst/>
          </a:prstGeom>
        </p:spPr>
      </p:pic>
    </p:spTree>
    <p:extLst>
      <p:ext uri="{BB962C8B-B14F-4D97-AF65-F5344CB8AC3E}">
        <p14:creationId xmlns:p14="http://schemas.microsoft.com/office/powerpoint/2010/main" val="253164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标题幻灯片">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728" y="-531440"/>
            <a:ext cx="13177464" cy="8209309"/>
          </a:xfrm>
          <a:prstGeom prst="rect">
            <a:avLst/>
          </a:prstGeom>
        </p:spPr>
      </p:pic>
      <p:pic>
        <p:nvPicPr>
          <p:cNvPr id="13" name="图片 12">
            <a:extLst>
              <a:ext uri="{FF2B5EF4-FFF2-40B4-BE49-F238E27FC236}">
                <a16:creationId xmlns:a16="http://schemas.microsoft.com/office/drawing/2014/main" id="{4F970EED-B78B-40DD-A451-151C3E951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344" y="116632"/>
            <a:ext cx="2095500" cy="762000"/>
          </a:xfrm>
          <a:prstGeom prst="rect">
            <a:avLst/>
          </a:prstGeom>
        </p:spPr>
      </p:pic>
    </p:spTree>
    <p:extLst>
      <p:ext uri="{BB962C8B-B14F-4D97-AF65-F5344CB8AC3E}">
        <p14:creationId xmlns:p14="http://schemas.microsoft.com/office/powerpoint/2010/main" val="3578596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cxnSp>
        <p:nvCxnSpPr>
          <p:cNvPr id="4" name="直接连接符 3">
            <a:extLst>
              <a:ext uri="{FF2B5EF4-FFF2-40B4-BE49-F238E27FC236}">
                <a16:creationId xmlns:a16="http://schemas.microsoft.com/office/drawing/2014/main" id="{F0415D85-0AB9-46C1-AA43-A6D3BBFE40EA}"/>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9A8C5843-CF20-4525-A8FB-3E9F6789D14C}"/>
              </a:ext>
            </a:extLst>
          </p:cNvPr>
          <p:cNvGrpSpPr>
            <a:grpSpLocks/>
          </p:cNvGrpSpPr>
          <p:nvPr/>
        </p:nvGrpSpPr>
        <p:grpSpPr bwMode="auto">
          <a:xfrm>
            <a:off x="774701" y="3287714"/>
            <a:ext cx="1562100" cy="268287"/>
            <a:chOff x="580290" y="3288314"/>
            <a:chExt cx="1172059" cy="267237"/>
          </a:xfrm>
        </p:grpSpPr>
        <p:sp>
          <p:nvSpPr>
            <p:cNvPr id="6" name="椭圆 5">
              <a:extLst>
                <a:ext uri="{FF2B5EF4-FFF2-40B4-BE49-F238E27FC236}">
                  <a16:creationId xmlns:a16="http://schemas.microsoft.com/office/drawing/2014/main" id="{4666E786-C9BC-41BF-B0DF-07C00544C463}"/>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31CD1355-3846-4344-85D4-99A73C70C432}"/>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6BC1B3D4-D772-4286-9F18-8040FECF011E}"/>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0277F779-5D5A-4AC4-8364-22E796E98351}"/>
              </a:ext>
            </a:extLst>
          </p:cNvPr>
          <p:cNvGrpSpPr>
            <a:grpSpLocks/>
          </p:cNvGrpSpPr>
          <p:nvPr/>
        </p:nvGrpSpPr>
        <p:grpSpPr bwMode="auto">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25E484C0-B495-43B1-AB5E-5D3A17F9BA48}"/>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BEE6B658-47BA-40B6-85C0-8DE7BB275CA4}"/>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0F030B50-79C9-471D-94A4-AC584E4C2AB8}"/>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07D31074-8561-403D-8689-E84770B3ABCA}"/>
              </a:ext>
            </a:extLst>
          </p:cNvPr>
          <p:cNvSpPr/>
          <p:nvPr/>
        </p:nvSpPr>
        <p:spPr>
          <a:xfrm>
            <a:off x="0" y="4883150"/>
            <a:ext cx="12192000" cy="1974850"/>
          </a:xfrm>
          <a:custGeom>
            <a:avLst/>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E811ECE0-C36E-42E2-9E76-12272BEC01E7}"/>
              </a:ext>
            </a:extLst>
          </p:cNvPr>
          <p:cNvSpPr/>
          <p:nvPr/>
        </p:nvSpPr>
        <p:spPr>
          <a:xfrm>
            <a:off x="0" y="5413376"/>
            <a:ext cx="12192000" cy="1444625"/>
          </a:xfrm>
          <a:custGeom>
            <a:avLst/>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8687B2E2-06F4-4E21-8017-A01FEDBA6E93}"/>
              </a:ext>
            </a:extLst>
          </p:cNvPr>
          <p:cNvSpPr/>
          <p:nvPr/>
        </p:nvSpPr>
        <p:spPr>
          <a:xfrm>
            <a:off x="0" y="5724526"/>
            <a:ext cx="12192000" cy="1133475"/>
          </a:xfrm>
          <a:custGeom>
            <a:avLst/>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AE0357EF-253F-4478-8E2A-BA4D3F1886D6}"/>
              </a:ext>
            </a:extLst>
          </p:cNvPr>
          <p:cNvSpPr/>
          <p:nvPr/>
        </p:nvSpPr>
        <p:spPr>
          <a:xfrm rot="20700000" flipH="1">
            <a:off x="7818968" y="727075"/>
            <a:ext cx="1183217" cy="61277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C619C5AA-61D9-4349-B02E-ACD3FEC7C5AA}"/>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38EADED4-8E3E-4F6D-8253-6469A7D0EDC6}"/>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0FE8CD6E-0E57-4FC8-A842-0A080B8E9BA6}"/>
              </a:ext>
            </a:extLst>
          </p:cNvPr>
          <p:cNvSpPr>
            <a:spLocks noGrp="1"/>
          </p:cNvSpPr>
          <p:nvPr>
            <p:ph type="sldNum" sz="quarter" idx="12"/>
          </p:nvPr>
        </p:nvSpPr>
        <p:spPr/>
        <p:txBody>
          <a:bodyPr/>
          <a:lstStyle>
            <a:lvl1pPr>
              <a:defRPr/>
            </a:lvl1pPr>
          </a:lstStyle>
          <a:p>
            <a:fld id="{6A9E0BA8-847C-4BFE-BC43-E027FACD98B6}" type="slidenum">
              <a:rPr lang="zh-CN" altLang="en-US"/>
              <a:pPr/>
              <a:t>‹#›</a:t>
            </a:fld>
            <a:endParaRPr lang="zh-CN" altLang="en-US"/>
          </a:p>
        </p:txBody>
      </p:sp>
    </p:spTree>
    <p:extLst>
      <p:ext uri="{BB962C8B-B14F-4D97-AF65-F5344CB8AC3E}">
        <p14:creationId xmlns:p14="http://schemas.microsoft.com/office/powerpoint/2010/main" val="1717246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3F777824-63CA-4744-9CC4-F5C972A97055}"/>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6BA9A3DA-B23B-4962-A69C-D2FD0A7FEF70}"/>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8BD01D1A-6275-4FCE-A42D-7A0B5B30ACED}"/>
              </a:ext>
            </a:extLst>
          </p:cNvPr>
          <p:cNvSpPr>
            <a:spLocks noGrp="1"/>
          </p:cNvSpPr>
          <p:nvPr>
            <p:ph type="sldNum" sz="quarter" idx="12"/>
          </p:nvPr>
        </p:nvSpPr>
        <p:spPr/>
        <p:txBody>
          <a:bodyPr/>
          <a:lstStyle>
            <a:lvl1pPr>
              <a:defRPr/>
            </a:lvl1pPr>
          </a:lstStyle>
          <a:p>
            <a:fld id="{8A77D9D6-9745-4C16-BEE5-C63CC10EC41B}" type="slidenum">
              <a:rPr lang="zh-CN" altLang="en-US"/>
              <a:pPr/>
              <a:t>‹#›</a:t>
            </a:fld>
            <a:endParaRPr lang="zh-CN" altLang="en-US"/>
          </a:p>
        </p:txBody>
      </p:sp>
    </p:spTree>
    <p:extLst>
      <p:ext uri="{BB962C8B-B14F-4D97-AF65-F5344CB8AC3E}">
        <p14:creationId xmlns:p14="http://schemas.microsoft.com/office/powerpoint/2010/main" val="1566500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578AEB7B-3558-441E-96C7-F748CCAA5E5C}"/>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88FDB396-A37D-4ED0-94A2-37D340241403}"/>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C6F6D2F2-3747-461F-B28E-D5B848271D79}"/>
              </a:ext>
            </a:extLst>
          </p:cNvPr>
          <p:cNvSpPr>
            <a:spLocks noGrp="1"/>
          </p:cNvSpPr>
          <p:nvPr>
            <p:ph type="sldNum" sz="quarter" idx="12"/>
          </p:nvPr>
        </p:nvSpPr>
        <p:spPr/>
        <p:txBody>
          <a:bodyPr/>
          <a:lstStyle>
            <a:lvl1pPr>
              <a:defRPr/>
            </a:lvl1pPr>
          </a:lstStyle>
          <a:p>
            <a:fld id="{BF96479C-2EF7-4D2B-A122-62B1313F407A}" type="slidenum">
              <a:rPr lang="zh-CN" altLang="en-US"/>
              <a:pPr/>
              <a:t>‹#›</a:t>
            </a:fld>
            <a:endParaRPr lang="zh-CN" altLang="en-US"/>
          </a:p>
        </p:txBody>
      </p:sp>
    </p:spTree>
    <p:extLst>
      <p:ext uri="{BB962C8B-B14F-4D97-AF65-F5344CB8AC3E}">
        <p14:creationId xmlns:p14="http://schemas.microsoft.com/office/powerpoint/2010/main" val="3234245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grpSp>
        <p:nvGrpSpPr>
          <p:cNvPr id="4" name="组合 5">
            <a:extLst>
              <a:ext uri="{FF2B5EF4-FFF2-40B4-BE49-F238E27FC236}">
                <a16:creationId xmlns:a16="http://schemas.microsoft.com/office/drawing/2014/main" id="{24F55E27-E5FC-4087-BE0C-233486556BDF}"/>
              </a:ext>
            </a:extLst>
          </p:cNvPr>
          <p:cNvGrpSpPr>
            <a:grpSpLocks/>
          </p:cNvGrpSpPr>
          <p:nvPr/>
        </p:nvGrpSpPr>
        <p:grpSpPr bwMode="auto">
          <a:xfrm>
            <a:off x="1524001" y="3287714"/>
            <a:ext cx="1564217" cy="268287"/>
            <a:chOff x="580290" y="3288314"/>
            <a:chExt cx="1172059" cy="267237"/>
          </a:xfrm>
        </p:grpSpPr>
        <p:sp>
          <p:nvSpPr>
            <p:cNvPr id="5" name="椭圆 4">
              <a:extLst>
                <a:ext uri="{FF2B5EF4-FFF2-40B4-BE49-F238E27FC236}">
                  <a16:creationId xmlns:a16="http://schemas.microsoft.com/office/drawing/2014/main" id="{8586F6FC-6BEF-4678-9A6B-15343CDBEA60}"/>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A2082CCE-C052-4ED4-8170-A39148B0A8FB}"/>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00E3AF60-2E2E-44A1-8A56-7246B03EE66E}"/>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289DBCF1-1C03-4BE0-B6F5-27FA1ED7A7A0}"/>
              </a:ext>
            </a:extLst>
          </p:cNvPr>
          <p:cNvGrpSpPr>
            <a:grpSpLocks/>
          </p:cNvGrpSpPr>
          <p:nvPr/>
        </p:nvGrpSpPr>
        <p:grpSpPr bwMode="auto">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F9CA13C3-47D6-456E-9B76-2FF0AA0A3057}"/>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6A0170A7-B0BA-485E-ACA2-D959FCBC3729}"/>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DB791FB0-2D6A-491E-85FB-5921ACE5DF39}"/>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24C17445-27D3-4DB4-8AEF-BDEA197B1620}"/>
              </a:ext>
            </a:extLst>
          </p:cNvPr>
          <p:cNvSpPr/>
          <p:nvPr/>
        </p:nvSpPr>
        <p:spPr>
          <a:xfrm>
            <a:off x="0" y="4887914"/>
            <a:ext cx="12192000" cy="1970087"/>
          </a:xfrm>
          <a:custGeom>
            <a:avLst/>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C9C504CD-8C5D-4177-BB0C-35F52C3B25A9}"/>
              </a:ext>
            </a:extLst>
          </p:cNvPr>
          <p:cNvSpPr/>
          <p:nvPr/>
        </p:nvSpPr>
        <p:spPr>
          <a:xfrm>
            <a:off x="0" y="5421314"/>
            <a:ext cx="12192000" cy="1436687"/>
          </a:xfrm>
          <a:custGeom>
            <a:avLst/>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CB018574-54DF-4056-AD72-E4A2F541FD36}"/>
              </a:ext>
            </a:extLst>
          </p:cNvPr>
          <p:cNvSpPr/>
          <p:nvPr/>
        </p:nvSpPr>
        <p:spPr>
          <a:xfrm>
            <a:off x="0" y="5722938"/>
            <a:ext cx="12192000" cy="1135062"/>
          </a:xfrm>
          <a:custGeom>
            <a:avLst/>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BACE83F2-BF00-40AF-8065-30D49EE81382}"/>
              </a:ext>
            </a:extLst>
          </p:cNvPr>
          <p:cNvSpPr/>
          <p:nvPr/>
        </p:nvSpPr>
        <p:spPr>
          <a:xfrm rot="20700000" flipH="1">
            <a:off x="5499100" y="1689101"/>
            <a:ext cx="1193800" cy="619125"/>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D4A2FBDE-429C-440E-A2E1-53589CF3F3EB}"/>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AD48E79B-E7D8-4510-9679-15669CAFC677}"/>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A56EFD51-36C8-4585-AC5B-8B47819B4CCA}"/>
              </a:ext>
            </a:extLst>
          </p:cNvPr>
          <p:cNvSpPr>
            <a:spLocks noGrp="1"/>
          </p:cNvSpPr>
          <p:nvPr>
            <p:ph type="sldNum" sz="quarter" idx="16"/>
          </p:nvPr>
        </p:nvSpPr>
        <p:spPr/>
        <p:txBody>
          <a:bodyPr/>
          <a:lstStyle>
            <a:lvl1pPr>
              <a:defRPr/>
            </a:lvl1pPr>
          </a:lstStyle>
          <a:p>
            <a:fld id="{FF726E5D-7A29-4FB0-B089-89FE4C6BB2F8}" type="slidenum">
              <a:rPr lang="zh-CN" altLang="en-US"/>
              <a:pPr/>
              <a:t>‹#›</a:t>
            </a:fld>
            <a:endParaRPr lang="zh-CN" altLang="en-US"/>
          </a:p>
        </p:txBody>
      </p:sp>
    </p:spTree>
    <p:extLst>
      <p:ext uri="{BB962C8B-B14F-4D97-AF65-F5344CB8AC3E}">
        <p14:creationId xmlns:p14="http://schemas.microsoft.com/office/powerpoint/2010/main" val="548330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id="{7F7E4130-5E59-4351-BB8B-8F6ACCD57C4C}"/>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96CD7E28-92C7-4EF8-82FA-32C17C103B3E}"/>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8DA0C8B7-982A-4885-BF11-936CA62FDA05}"/>
              </a:ext>
            </a:extLst>
          </p:cNvPr>
          <p:cNvSpPr>
            <a:spLocks noGrp="1"/>
          </p:cNvSpPr>
          <p:nvPr>
            <p:ph type="sldNum" sz="quarter" idx="12"/>
          </p:nvPr>
        </p:nvSpPr>
        <p:spPr/>
        <p:txBody>
          <a:bodyPr/>
          <a:lstStyle>
            <a:lvl1pPr>
              <a:defRPr/>
            </a:lvl1pPr>
          </a:lstStyle>
          <a:p>
            <a:fld id="{119E77C2-2A71-4CEA-9203-94C944332052}" type="slidenum">
              <a:rPr lang="zh-CN" altLang="en-US"/>
              <a:pPr/>
              <a:t>‹#›</a:t>
            </a:fld>
            <a:endParaRPr lang="zh-CN" altLang="en-US"/>
          </a:p>
        </p:txBody>
      </p:sp>
    </p:spTree>
    <p:extLst>
      <p:ext uri="{BB962C8B-B14F-4D97-AF65-F5344CB8AC3E}">
        <p14:creationId xmlns:p14="http://schemas.microsoft.com/office/powerpoint/2010/main" val="1070568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0F656D7A-4459-4CB6-8485-D489250F77D7}"/>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E7D0ECFC-6FB5-44E0-ABCA-B0D45E90001D}"/>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6F7303B0-FC3A-48D2-89DC-89B9172D3BFD}"/>
              </a:ext>
            </a:extLst>
          </p:cNvPr>
          <p:cNvSpPr>
            <a:spLocks noGrp="1"/>
          </p:cNvSpPr>
          <p:nvPr>
            <p:ph type="sldNum" sz="quarter" idx="12"/>
          </p:nvPr>
        </p:nvSpPr>
        <p:spPr/>
        <p:txBody>
          <a:bodyPr/>
          <a:lstStyle>
            <a:lvl1pPr>
              <a:defRPr/>
            </a:lvl1pPr>
          </a:lstStyle>
          <a:p>
            <a:fld id="{BF06C1BD-BDDC-4E3C-8916-F90BBEA40F14}" type="slidenum">
              <a:rPr lang="zh-CN" altLang="en-US"/>
              <a:pPr/>
              <a:t>‹#›</a:t>
            </a:fld>
            <a:endParaRPr lang="zh-CN" altLang="en-US"/>
          </a:p>
        </p:txBody>
      </p:sp>
    </p:spTree>
    <p:extLst>
      <p:ext uri="{BB962C8B-B14F-4D97-AF65-F5344CB8AC3E}">
        <p14:creationId xmlns:p14="http://schemas.microsoft.com/office/powerpoint/2010/main" val="823880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8052F818-0846-4463-BBE2-A023935B568A}"/>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75485926-DF3E-41AF-9EFF-18E1E5C7E6F0}"/>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05564E12-A228-418A-9CBF-907858B72065}"/>
              </a:ext>
            </a:extLst>
          </p:cNvPr>
          <p:cNvSpPr>
            <a:spLocks noGrp="1"/>
          </p:cNvSpPr>
          <p:nvPr>
            <p:ph type="sldNum" sz="quarter" idx="12"/>
          </p:nvPr>
        </p:nvSpPr>
        <p:spPr/>
        <p:txBody>
          <a:bodyPr/>
          <a:lstStyle>
            <a:lvl1pPr>
              <a:defRPr/>
            </a:lvl1pPr>
          </a:lstStyle>
          <a:p>
            <a:fld id="{4D37DE31-E152-482D-A032-C7E40F832548}" type="slidenum">
              <a:rPr lang="zh-CN" altLang="en-US"/>
              <a:pPr/>
              <a:t>‹#›</a:t>
            </a:fld>
            <a:endParaRPr lang="zh-CN" altLang="en-US"/>
          </a:p>
        </p:txBody>
      </p:sp>
    </p:spTree>
    <p:extLst>
      <p:ext uri="{BB962C8B-B14F-4D97-AF65-F5344CB8AC3E}">
        <p14:creationId xmlns:p14="http://schemas.microsoft.com/office/powerpoint/2010/main" val="4169876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ags" Target="../tags/tag5.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ags" Target="../tags/tag4.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ags" Target="../tags/tag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pSp>
        <p:nvGrpSpPr>
          <p:cNvPr id="1026" name="组合 14">
            <a:extLst>
              <a:ext uri="{FF2B5EF4-FFF2-40B4-BE49-F238E27FC236}">
                <a16:creationId xmlns:a16="http://schemas.microsoft.com/office/drawing/2014/main" id="{F83AA610-96AD-4823-A20F-44E34A3595E3}"/>
              </a:ext>
            </a:extLst>
          </p:cNvPr>
          <p:cNvGrpSpPr>
            <a:grpSpLocks/>
          </p:cNvGrpSpPr>
          <p:nvPr/>
        </p:nvGrpSpPr>
        <p:grpSpPr bwMode="auto">
          <a:xfrm>
            <a:off x="774701" y="919164"/>
            <a:ext cx="1375833" cy="268287"/>
            <a:chOff x="580813" y="919766"/>
            <a:chExt cx="1032708" cy="267237"/>
          </a:xfrm>
        </p:grpSpPr>
        <p:sp>
          <p:nvSpPr>
            <p:cNvPr id="12" name="椭圆 11">
              <a:extLst>
                <a:ext uri="{FF2B5EF4-FFF2-40B4-BE49-F238E27FC236}">
                  <a16:creationId xmlns:a16="http://schemas.microsoft.com/office/drawing/2014/main" id="{D28F5BBB-5DCC-4EEC-84D0-3977A486EE6E}"/>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FAB5A784-4974-4F20-B82E-A1A1DB3F198B}"/>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BE24A1A2-81AC-415C-ADA7-833C9CB76BDB}"/>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1030" name="组合 15">
            <a:extLst>
              <a:ext uri="{FF2B5EF4-FFF2-40B4-BE49-F238E27FC236}">
                <a16:creationId xmlns:a16="http://schemas.microsoft.com/office/drawing/2014/main" id="{BAC8820D-5AE5-46E5-9135-F79F3EA65379}"/>
              </a:ext>
            </a:extLst>
          </p:cNvPr>
          <p:cNvGrpSpPr>
            <a:grpSpLocks/>
          </p:cNvGrpSpPr>
          <p:nvPr/>
        </p:nvGrpSpPr>
        <p:grpSpPr bwMode="auto">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68FA4674-989A-435D-B359-ECC8DE51C264}"/>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6025D1F6-3FA1-4D0C-89EE-C28EEC3005A8}"/>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10E3F44F-FB9B-45AB-ACFE-D3987DF5D7AD}"/>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034" name="标题占位符 1">
            <a:extLst>
              <a:ext uri="{FF2B5EF4-FFF2-40B4-BE49-F238E27FC236}">
                <a16:creationId xmlns:a16="http://schemas.microsoft.com/office/drawing/2014/main" id="{1342DEDB-44E2-4BF7-B4A1-579C3DF5B9DA}"/>
              </a:ext>
            </a:extLst>
          </p:cNvPr>
          <p:cNvSpPr>
            <a:spLocks noGrp="1" noChangeArrowheads="1"/>
          </p:cNvSpPr>
          <p:nvPr>
            <p:ph type="title" idx="4294967295"/>
            <p:custDataLst>
              <p:tags r:id="rId12"/>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文本占位符 2">
            <a:extLst>
              <a:ext uri="{FF2B5EF4-FFF2-40B4-BE49-F238E27FC236}">
                <a16:creationId xmlns:a16="http://schemas.microsoft.com/office/drawing/2014/main" id="{83491F8E-2D5F-4084-B3E4-1A0BB4DA3A22}"/>
              </a:ext>
            </a:extLst>
          </p:cNvPr>
          <p:cNvSpPr>
            <a:spLocks noGrp="1" noChangeArrowheads="1"/>
          </p:cNvSpPr>
          <p:nvPr>
            <p:ph type="body" idx="4294967295"/>
            <p:custDataLst>
              <p:tags r:id="rId13"/>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B4CF35F-C862-4443-B3CD-67AB4738A7F1}"/>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ECF9BE93-B56B-4008-BA8B-36F6BF006294}"/>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104CC908-F193-46B3-9547-5DEB764C2E51}"/>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2CEBC5FE-C299-45D6-B15C-4988261A803B}" type="slidenum">
              <a:rPr lang="zh-CN" altLang="en-US"/>
              <a:pPr/>
              <a:t>‹#›</a:t>
            </a:fld>
            <a:endParaRPr lang="zh-CN" altLang="en-US"/>
          </a:p>
        </p:txBody>
      </p:sp>
      <p:sp>
        <p:nvSpPr>
          <p:cNvPr id="20" name="KSO_TEMPLATE" hidden="1">
            <a:extLst>
              <a:ext uri="{FF2B5EF4-FFF2-40B4-BE49-F238E27FC236}">
                <a16:creationId xmlns:a16="http://schemas.microsoft.com/office/drawing/2014/main" id="{179DCEC6-1D0A-4F95-9A57-F2C94FF770E6}"/>
              </a:ext>
            </a:extLst>
          </p:cNvPr>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4" r:id="rId4"/>
    <p:sldLayoutId id="2147483693" r:id="rId5"/>
    <p:sldLayoutId id="2147483702" r:id="rId6"/>
    <p:sldLayoutId id="2147483692" r:id="rId7"/>
    <p:sldLayoutId id="2147483703" r:id="rId8"/>
    <p:sldLayoutId id="2147483704" r:id="rId9"/>
    <p:sldLayoutId id="2147483705" r:id="rId10"/>
  </p:sldLayoutIdLst>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pSp>
        <p:nvGrpSpPr>
          <p:cNvPr id="2050" name="组合 14">
            <a:extLst>
              <a:ext uri="{FF2B5EF4-FFF2-40B4-BE49-F238E27FC236}">
                <a16:creationId xmlns:a16="http://schemas.microsoft.com/office/drawing/2014/main" id="{4EBE7E50-E15D-4231-8976-4CA10C10B607}"/>
              </a:ext>
            </a:extLst>
          </p:cNvPr>
          <p:cNvGrpSpPr>
            <a:grpSpLocks/>
          </p:cNvGrpSpPr>
          <p:nvPr/>
        </p:nvGrpSpPr>
        <p:grpSpPr bwMode="auto">
          <a:xfrm>
            <a:off x="774701" y="919164"/>
            <a:ext cx="1375833" cy="268287"/>
            <a:chOff x="580813" y="919766"/>
            <a:chExt cx="1032708" cy="267237"/>
          </a:xfrm>
        </p:grpSpPr>
        <p:sp>
          <p:nvSpPr>
            <p:cNvPr id="12" name="椭圆 11">
              <a:extLst>
                <a:ext uri="{FF2B5EF4-FFF2-40B4-BE49-F238E27FC236}">
                  <a16:creationId xmlns:a16="http://schemas.microsoft.com/office/drawing/2014/main" id="{D887DFA2-A314-4692-87A9-C076DD87D67E}"/>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54311B6F-460A-4BC3-9DE0-13C007DAFB4B}"/>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37E63810-BF92-4BE5-8A4B-1E873B34EECB}"/>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2054" name="组合 15">
            <a:extLst>
              <a:ext uri="{FF2B5EF4-FFF2-40B4-BE49-F238E27FC236}">
                <a16:creationId xmlns:a16="http://schemas.microsoft.com/office/drawing/2014/main" id="{FA25C706-2FB1-4A25-915E-349919332E38}"/>
              </a:ext>
            </a:extLst>
          </p:cNvPr>
          <p:cNvGrpSpPr>
            <a:grpSpLocks/>
          </p:cNvGrpSpPr>
          <p:nvPr/>
        </p:nvGrpSpPr>
        <p:grpSpPr bwMode="auto">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AE1ABCDD-1E97-41C8-8F2A-3BE271DB709F}"/>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2F26667E-004F-4D5C-88D6-590F085E8426}"/>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65363435-E28B-4346-99C3-8973144A5216}"/>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2058" name="标题占位符 1">
            <a:extLst>
              <a:ext uri="{FF2B5EF4-FFF2-40B4-BE49-F238E27FC236}">
                <a16:creationId xmlns:a16="http://schemas.microsoft.com/office/drawing/2014/main" id="{DD19B9ED-F537-4B41-9537-6D899BF3A836}"/>
              </a:ext>
            </a:extLst>
          </p:cNvPr>
          <p:cNvSpPr>
            <a:spLocks noGrp="1" noChangeArrowheads="1"/>
          </p:cNvSpPr>
          <p:nvPr>
            <p:ph type="title" idx="4294967295"/>
            <p:custDataLst>
              <p:tags r:id="rId12"/>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9" name="文本占位符 2">
            <a:extLst>
              <a:ext uri="{FF2B5EF4-FFF2-40B4-BE49-F238E27FC236}">
                <a16:creationId xmlns:a16="http://schemas.microsoft.com/office/drawing/2014/main" id="{2A5F755F-64CA-4E80-99F2-E8AC298CBE13}"/>
              </a:ext>
            </a:extLst>
          </p:cNvPr>
          <p:cNvSpPr>
            <a:spLocks noGrp="1" noChangeArrowheads="1"/>
          </p:cNvSpPr>
          <p:nvPr>
            <p:ph type="body" idx="4294967295"/>
            <p:custDataLst>
              <p:tags r:id="rId13"/>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1D5B71B-2D3B-4583-823D-CA8DF5891D51}"/>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A8B4BB88-0DC5-488E-8284-1F71C18DE529}"/>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F8C4EB03-DC2B-419D-9719-408635559DE9}"/>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DB9DF85E-5E98-43C9-9D53-ACBD06EC15A9}" type="slidenum">
              <a:rPr lang="zh-CN" altLang="en-US"/>
              <a:pPr/>
              <a:t>‹#›</a:t>
            </a:fld>
            <a:endParaRPr lang="zh-CN" altLang="en-US"/>
          </a:p>
        </p:txBody>
      </p:sp>
      <p:sp>
        <p:nvSpPr>
          <p:cNvPr id="20" name="KSO_TEMPLATE" hidden="1">
            <a:extLst>
              <a:ext uri="{FF2B5EF4-FFF2-40B4-BE49-F238E27FC236}">
                <a16:creationId xmlns:a16="http://schemas.microsoft.com/office/drawing/2014/main" id="{C2C91797-5A05-4F7F-A1DB-AB3DE59DAC2D}"/>
              </a:ext>
            </a:extLst>
          </p:cNvPr>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6" r:id="rId1"/>
    <p:sldLayoutId id="2147483699" r:id="rId2"/>
    <p:sldLayoutId id="2147483707" r:id="rId3"/>
    <p:sldLayoutId id="2147483698" r:id="rId4"/>
    <p:sldLayoutId id="2147483697" r:id="rId5"/>
    <p:sldLayoutId id="2147483708" r:id="rId6"/>
    <p:sldLayoutId id="2147483696" r:id="rId7"/>
    <p:sldLayoutId id="2147483709" r:id="rId8"/>
    <p:sldLayoutId id="2147483710" r:id="rId9"/>
    <p:sldLayoutId id="2147483711" r:id="rId10"/>
  </p:sldLayoutIdLst>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a16="http://schemas.microsoft.com/office/drawing/2014/main" id="{FFDFD61E-EE53-484C-B137-063D98AD59F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id="{C5F70092-634B-4BEF-B913-39177B66FD34}"/>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2C62D54-0BB6-4072-8DF6-89DE77613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pPr>
              <a:defRPr/>
            </a:pPr>
            <a:endParaRPr lang="zh-CN" altLang="en-US"/>
          </a:p>
        </p:txBody>
      </p:sp>
      <p:sp>
        <p:nvSpPr>
          <p:cNvPr id="5" name="页脚占位符 4">
            <a:extLst>
              <a:ext uri="{FF2B5EF4-FFF2-40B4-BE49-F238E27FC236}">
                <a16:creationId xmlns:a16="http://schemas.microsoft.com/office/drawing/2014/main" id="{BB8E5509-24C9-4E55-B5AA-7B0A3EA95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a:extLst>
              <a:ext uri="{FF2B5EF4-FFF2-40B4-BE49-F238E27FC236}">
                <a16:creationId xmlns:a16="http://schemas.microsoft.com/office/drawing/2014/main" id="{A31A152F-27B1-4A25-BFE1-80CFD2033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fld id="{2CEBC5FE-C299-45D6-B15C-4988261A803B}" type="slidenum">
              <a:rPr lang="zh-CN" altLang="en-US" smtClean="0"/>
              <a:pPr/>
              <a:t>‹#›</a:t>
            </a:fld>
            <a:endParaRPr lang="zh-CN" altLang="en-US"/>
          </a:p>
        </p:txBody>
      </p:sp>
    </p:spTree>
    <p:extLst>
      <p:ext uri="{BB962C8B-B14F-4D97-AF65-F5344CB8AC3E}">
        <p14:creationId xmlns:p14="http://schemas.microsoft.com/office/powerpoint/2010/main" val="4178891760"/>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8" r:id="rId3"/>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2.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4.bin"/><Relationship Id="rId4" Type="http://schemas.openxmlformats.org/officeDocument/2006/relationships/image" Target="../media/image9.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2.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6.bin"/><Relationship Id="rId4" Type="http://schemas.openxmlformats.org/officeDocument/2006/relationships/image" Target="../media/image11.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2.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8.bin"/><Relationship Id="rId4" Type="http://schemas.openxmlformats.org/officeDocument/2006/relationships/image" Target="../media/image13.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8.png!content"/><Relationship Id="rId2" Type="http://schemas.openxmlformats.org/officeDocument/2006/relationships/slideLayout" Target="../slideLayouts/slideLayout22.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67306E5-939F-4246-8902-C88D649D2D7A}"/>
              </a:ext>
            </a:extLst>
          </p:cNvPr>
          <p:cNvSpPr/>
          <p:nvPr/>
        </p:nvSpPr>
        <p:spPr>
          <a:xfrm>
            <a:off x="0" y="2348880"/>
            <a:ext cx="12025336" cy="1200329"/>
          </a:xfrm>
          <a:prstGeom prst="rect">
            <a:avLst/>
          </a:prstGeom>
          <a:noFill/>
        </p:spPr>
        <p:txBody>
          <a:bodyPr>
            <a:spAutoFit/>
          </a:bodyPr>
          <a:lstStyle/>
          <a:p>
            <a:pPr algn="ctr">
              <a:defRPr/>
            </a:pPr>
            <a:r>
              <a:rPr lang="zh-CN" altLang="en-US" sz="7200" b="1" dirty="0">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anose="02010800040101010101" pitchFamily="2" charset="-122"/>
                <a:ea typeface="华文琥珀" panose="02010800040101010101" pitchFamily="2" charset="-122"/>
              </a:rPr>
              <a:t>二元一次方程组章节复习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9">
            <a:extLst>
              <a:ext uri="{FF2B5EF4-FFF2-40B4-BE49-F238E27FC236}">
                <a16:creationId xmlns:a16="http://schemas.microsoft.com/office/drawing/2014/main" id="{0FD3C16B-C642-4746-BDC5-55A8CEFF47EA}"/>
              </a:ext>
            </a:extLst>
          </p:cNvPr>
          <p:cNvSpPr>
            <a:spLocks noChangeArrowheads="1"/>
          </p:cNvSpPr>
          <p:nvPr/>
        </p:nvSpPr>
        <p:spPr bwMode="auto">
          <a:xfrm>
            <a:off x="372269" y="995987"/>
            <a:ext cx="10764291" cy="156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600" b="1" dirty="0">
                <a:latin typeface="黑体" panose="02010609060101010101" pitchFamily="49" charset="-122"/>
                <a:ea typeface="黑体" panose="02010609060101010101" pitchFamily="49" charset="-122"/>
              </a:rPr>
              <a:t>【</a:t>
            </a:r>
            <a:r>
              <a:rPr lang="zh-CN" altLang="en-US" sz="3600" b="1" dirty="0">
                <a:latin typeface="黑体" panose="02010609060101010101" pitchFamily="49" charset="-122"/>
                <a:ea typeface="黑体" panose="02010609060101010101" pitchFamily="49" charset="-122"/>
              </a:rPr>
              <a:t>迁移应用</a:t>
            </a:r>
            <a:r>
              <a:rPr lang="en-US" altLang="zh-CN" sz="3600" b="1" dirty="0">
                <a:latin typeface="黑体" panose="02010609060101010101" pitchFamily="49" charset="-122"/>
                <a:ea typeface="黑体" panose="02010609060101010101" pitchFamily="49" charset="-122"/>
              </a:rPr>
              <a:t>】</a:t>
            </a:r>
          </a:p>
          <a:p>
            <a:pPr>
              <a:lnSpc>
                <a:spcPct val="150000"/>
              </a:lnSpc>
            </a:pPr>
            <a:r>
              <a:rPr lang="zh-CN" altLang="en-US" sz="3200" dirty="0">
                <a:latin typeface="黑体" panose="02010609060101010101" pitchFamily="49" charset="-122"/>
                <a:ea typeface="黑体" panose="02010609060101010101" pitchFamily="49" charset="-122"/>
              </a:rPr>
              <a:t> </a:t>
            </a:r>
            <a:r>
              <a:rPr lang="en-US" altLang="zh-CN" sz="3200" dirty="0">
                <a:latin typeface="黑体" panose="02010609060101010101" pitchFamily="49" charset="-122"/>
                <a:ea typeface="黑体" panose="02010609060101010101" pitchFamily="49" charset="-122"/>
              </a:rPr>
              <a:t>1.</a:t>
            </a:r>
            <a:r>
              <a:rPr lang="zh-CN" altLang="en-US" sz="3200" dirty="0">
                <a:latin typeface="黑体" panose="02010609060101010101" pitchFamily="49" charset="-122"/>
                <a:ea typeface="黑体" panose="02010609060101010101" pitchFamily="49" charset="-122"/>
              </a:rPr>
              <a:t>已知</a:t>
            </a:r>
            <a:r>
              <a:rPr lang="en-US" altLang="zh-CN" sz="3200" dirty="0">
                <a:latin typeface="黑体" panose="02010609060101010101" pitchFamily="49" charset="-122"/>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4</a:t>
            </a:r>
            <a:r>
              <a:rPr lang="en-US" altLang="zh-CN" sz="3200" i="1" dirty="0">
                <a:latin typeface="Times New Roman" panose="02020603050405020304" pitchFamily="18" charset="0"/>
                <a:ea typeface="黑体" panose="02010609060101010101" pitchFamily="49" charset="-122"/>
              </a:rPr>
              <a:t>x</a:t>
            </a:r>
            <a:r>
              <a:rPr lang="en-US" altLang="zh-CN" sz="3200" i="1" baseline="30000" dirty="0">
                <a:latin typeface="Times New Roman" panose="02020603050405020304" pitchFamily="18" charset="0"/>
                <a:ea typeface="黑体" panose="02010609060101010101" pitchFamily="49" charset="-122"/>
              </a:rPr>
              <a:t>m+n</a:t>
            </a:r>
            <a:r>
              <a:rPr lang="en-US" altLang="zh-CN" sz="3200" i="1" dirty="0">
                <a:latin typeface="Times New Roman" panose="02020603050405020304" pitchFamily="18" charset="0"/>
                <a:ea typeface="黑体" panose="02010609060101010101" pitchFamily="49" charset="-122"/>
              </a:rPr>
              <a:t>y</a:t>
            </a:r>
            <a:r>
              <a:rPr lang="en-US" altLang="zh-CN" sz="3200" i="1" baseline="30000" dirty="0">
                <a:latin typeface="Times New Roman" panose="02020603050405020304" pitchFamily="18" charset="0"/>
                <a:ea typeface="黑体" panose="02010609060101010101" pitchFamily="49" charset="-122"/>
              </a:rPr>
              <a:t>m</a:t>
            </a:r>
            <a:r>
              <a:rPr lang="en-US" altLang="zh-CN" sz="3200" baseline="30000" dirty="0">
                <a:latin typeface="黑体" panose="02010609060101010101" pitchFamily="49" charset="-122"/>
                <a:ea typeface="黑体" panose="02010609060101010101" pitchFamily="49" charset="-122"/>
              </a:rPr>
              <a:t>-</a:t>
            </a:r>
            <a:r>
              <a:rPr lang="en-US" altLang="zh-CN" sz="3200" i="1" baseline="30000" dirty="0">
                <a:latin typeface="Times New Roman" panose="02020603050405020304" pitchFamily="18" charset="0"/>
                <a:ea typeface="黑体" panose="02010609060101010101" pitchFamily="49" charset="-122"/>
              </a:rPr>
              <a:t>n</a:t>
            </a:r>
            <a:r>
              <a:rPr lang="zh-CN" altLang="en-US" sz="3200" dirty="0">
                <a:latin typeface="黑体" panose="02010609060101010101" pitchFamily="49" charset="-122"/>
                <a:ea typeface="黑体" panose="02010609060101010101" pitchFamily="49" charset="-122"/>
              </a:rPr>
              <a:t>与</a:t>
            </a:r>
            <a:r>
              <a:rPr lang="en-US" altLang="zh-CN" sz="3200" i="1" dirty="0">
                <a:latin typeface="Times New Roman" panose="02020603050405020304" pitchFamily="18" charset="0"/>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2</a:t>
            </a:r>
            <a:r>
              <a:rPr lang="en-US" altLang="zh-CN" sz="3200" i="1" dirty="0">
                <a:latin typeface="Times New Roman" panose="02020603050405020304" pitchFamily="18" charset="0"/>
                <a:ea typeface="黑体" panose="02010609060101010101" pitchFamily="49" charset="-122"/>
              </a:rPr>
              <a:t>x</a:t>
            </a:r>
            <a:r>
              <a:rPr lang="en-US" altLang="zh-CN" sz="3200" baseline="30000" dirty="0">
                <a:latin typeface="Times New Roman" panose="02020603050405020304" pitchFamily="18" charset="0"/>
                <a:ea typeface="黑体" panose="02010609060101010101" pitchFamily="49" charset="-122"/>
              </a:rPr>
              <a:t>7</a:t>
            </a:r>
            <a:r>
              <a:rPr lang="en-US" altLang="zh-CN" sz="3200" baseline="30000" dirty="0">
                <a:latin typeface="黑体" panose="02010609060101010101" pitchFamily="49" charset="-122"/>
                <a:ea typeface="黑体" panose="02010609060101010101" pitchFamily="49" charset="-122"/>
              </a:rPr>
              <a:t>-</a:t>
            </a:r>
            <a:r>
              <a:rPr lang="en-US" altLang="zh-CN" sz="3200" i="1" baseline="30000" dirty="0">
                <a:latin typeface="Times New Roman" panose="02020603050405020304" pitchFamily="18" charset="0"/>
                <a:ea typeface="黑体" panose="02010609060101010101" pitchFamily="49" charset="-122"/>
              </a:rPr>
              <a:t>m</a:t>
            </a:r>
            <a:r>
              <a:rPr lang="en-US" altLang="zh-CN" sz="3200" i="1" dirty="0">
                <a:latin typeface="Times New Roman" panose="02020603050405020304" pitchFamily="18" charset="0"/>
                <a:ea typeface="黑体" panose="02010609060101010101" pitchFamily="49" charset="-122"/>
              </a:rPr>
              <a:t>y</a:t>
            </a:r>
            <a:r>
              <a:rPr lang="en-US" altLang="zh-CN" sz="3200" baseline="30000" dirty="0">
                <a:latin typeface="Times New Roman" panose="02020603050405020304" pitchFamily="18" charset="0"/>
                <a:ea typeface="黑体" panose="02010609060101010101" pitchFamily="49" charset="-122"/>
              </a:rPr>
              <a:t>1</a:t>
            </a:r>
            <a:r>
              <a:rPr lang="en-US" altLang="zh-CN" sz="3200" i="1" baseline="30000" dirty="0">
                <a:latin typeface="Times New Roman" panose="02020603050405020304" pitchFamily="18" charset="0"/>
                <a:ea typeface="黑体" panose="02010609060101010101" pitchFamily="49" charset="-122"/>
              </a:rPr>
              <a:t>+n</a:t>
            </a:r>
            <a:r>
              <a:rPr lang="zh-CN" altLang="en-US" sz="3200" dirty="0">
                <a:latin typeface="黑体" panose="02010609060101010101" pitchFamily="49" charset="-122"/>
                <a:ea typeface="黑体" panose="02010609060101010101" pitchFamily="49" charset="-122"/>
              </a:rPr>
              <a:t>是同类项，求</a:t>
            </a:r>
            <a:r>
              <a:rPr lang="en-US" altLang="zh-CN" sz="3200" i="1" dirty="0" err="1">
                <a:latin typeface="Times New Roman" panose="02020603050405020304" pitchFamily="18" charset="0"/>
                <a:ea typeface="黑体" panose="02010609060101010101" pitchFamily="49" charset="-122"/>
              </a:rPr>
              <a:t>m,n</a:t>
            </a:r>
            <a:r>
              <a:rPr lang="zh-CN" altLang="en-US" sz="3200" dirty="0">
                <a:latin typeface="黑体" panose="02010609060101010101" pitchFamily="49" charset="-122"/>
                <a:ea typeface="黑体" panose="02010609060101010101" pitchFamily="49" charset="-122"/>
              </a:rPr>
              <a:t>的值</a:t>
            </a:r>
            <a:r>
              <a:rPr lang="en-US" altLang="zh-CN" sz="3200" dirty="0">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3" name="TextBox 30">
            <a:extLst>
              <a:ext uri="{FF2B5EF4-FFF2-40B4-BE49-F238E27FC236}">
                <a16:creationId xmlns:a16="http://schemas.microsoft.com/office/drawing/2014/main" id="{F55E6C9D-624F-422C-AFB3-EB004AE03934}"/>
              </a:ext>
            </a:extLst>
          </p:cNvPr>
          <p:cNvSpPr txBox="1">
            <a:spLocks noChangeArrowheads="1"/>
          </p:cNvSpPr>
          <p:nvPr/>
        </p:nvSpPr>
        <p:spPr bwMode="auto">
          <a:xfrm>
            <a:off x="1559496" y="2638255"/>
            <a:ext cx="43529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解：由题意得</a:t>
            </a:r>
          </a:p>
        </p:txBody>
      </p:sp>
      <p:grpSp>
        <p:nvGrpSpPr>
          <p:cNvPr id="4" name="组合 31">
            <a:extLst>
              <a:ext uri="{FF2B5EF4-FFF2-40B4-BE49-F238E27FC236}">
                <a16:creationId xmlns:a16="http://schemas.microsoft.com/office/drawing/2014/main" id="{CA605B07-6F91-414A-8D4C-1197FAC99D82}"/>
              </a:ext>
            </a:extLst>
          </p:cNvPr>
          <p:cNvGrpSpPr>
            <a:grpSpLocks/>
          </p:cNvGrpSpPr>
          <p:nvPr/>
        </p:nvGrpSpPr>
        <p:grpSpPr bwMode="auto">
          <a:xfrm>
            <a:off x="4097909" y="3635206"/>
            <a:ext cx="1216025" cy="803275"/>
            <a:chOff x="5650448" y="3209516"/>
            <a:chExt cx="1215313" cy="801636"/>
          </a:xfrm>
        </p:grpSpPr>
        <p:sp>
          <p:nvSpPr>
            <p:cNvPr id="5" name="TextBox 32">
              <a:extLst>
                <a:ext uri="{FF2B5EF4-FFF2-40B4-BE49-F238E27FC236}">
                  <a16:creationId xmlns:a16="http://schemas.microsoft.com/office/drawing/2014/main" id="{AF4F2C98-3E51-4D25-A518-953534340A16}"/>
                </a:ext>
              </a:extLst>
            </p:cNvPr>
            <p:cNvSpPr txBox="1">
              <a:spLocks noChangeArrowheads="1"/>
            </p:cNvSpPr>
            <p:nvPr/>
          </p:nvSpPr>
          <p:spPr bwMode="auto">
            <a:xfrm>
              <a:off x="5796412" y="3209516"/>
              <a:ext cx="1069349" cy="45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m</a:t>
              </a:r>
              <a:r>
                <a:rPr lang="en-US" altLang="zh-CN" sz="2400" b="1">
                  <a:solidFill>
                    <a:srgbClr val="FF0000"/>
                  </a:solidFill>
                  <a:latin typeface="Times New Roman" panose="02020603050405020304" pitchFamily="18" charset="0"/>
                </a:rPr>
                <a:t>=3</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6" name="TextBox 33">
              <a:extLst>
                <a:ext uri="{FF2B5EF4-FFF2-40B4-BE49-F238E27FC236}">
                  <a16:creationId xmlns:a16="http://schemas.microsoft.com/office/drawing/2014/main" id="{660966BC-D138-4737-8F7B-A9C1F64CE5E3}"/>
                </a:ext>
              </a:extLst>
            </p:cNvPr>
            <p:cNvSpPr txBox="1">
              <a:spLocks noChangeArrowheads="1"/>
            </p:cNvSpPr>
            <p:nvPr/>
          </p:nvSpPr>
          <p:spPr bwMode="auto">
            <a:xfrm>
              <a:off x="5796412" y="3554162"/>
              <a:ext cx="755208"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n</a:t>
              </a:r>
              <a:r>
                <a:rPr lang="en-US" altLang="zh-CN" sz="2400" b="1">
                  <a:solidFill>
                    <a:srgbClr val="FF0000"/>
                  </a:solidFill>
                  <a:latin typeface="Times New Roman" panose="02020603050405020304" pitchFamily="18" charset="0"/>
                </a:rPr>
                <a:t>=1.</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F1DDF82F-107B-4E0D-A584-E496900C936E}"/>
                </a:ext>
              </a:extLst>
            </p:cNvPr>
            <p:cNvSpPr/>
            <p:nvPr/>
          </p:nvSpPr>
          <p:spPr bwMode="auto">
            <a:xfrm>
              <a:off x="5650448" y="3356853"/>
              <a:ext cx="215774" cy="576671"/>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grpSp>
        <p:nvGrpSpPr>
          <p:cNvPr id="8" name="组合 31">
            <a:extLst>
              <a:ext uri="{FF2B5EF4-FFF2-40B4-BE49-F238E27FC236}">
                <a16:creationId xmlns:a16="http://schemas.microsoft.com/office/drawing/2014/main" id="{9F465CCD-867B-48A1-B28E-BEB97FC7E3F5}"/>
              </a:ext>
            </a:extLst>
          </p:cNvPr>
          <p:cNvGrpSpPr>
            <a:grpSpLocks/>
          </p:cNvGrpSpPr>
          <p:nvPr/>
        </p:nvGrpSpPr>
        <p:grpSpPr bwMode="auto">
          <a:xfrm>
            <a:off x="4097908" y="2490618"/>
            <a:ext cx="1879600" cy="806450"/>
            <a:chOff x="5650448" y="3209516"/>
            <a:chExt cx="1879134" cy="804082"/>
          </a:xfrm>
        </p:grpSpPr>
        <p:sp>
          <p:nvSpPr>
            <p:cNvPr id="9" name="TextBox 32">
              <a:extLst>
                <a:ext uri="{FF2B5EF4-FFF2-40B4-BE49-F238E27FC236}">
                  <a16:creationId xmlns:a16="http://schemas.microsoft.com/office/drawing/2014/main" id="{3F2DC8BC-2D75-4A4A-A57A-61184A34F855}"/>
                </a:ext>
              </a:extLst>
            </p:cNvPr>
            <p:cNvSpPr txBox="1">
              <a:spLocks noChangeArrowheads="1"/>
            </p:cNvSpPr>
            <p:nvPr/>
          </p:nvSpPr>
          <p:spPr bwMode="auto">
            <a:xfrm>
              <a:off x="5796412" y="3209516"/>
              <a:ext cx="1733170" cy="4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m+n</a:t>
              </a:r>
              <a:r>
                <a:rPr lang="en-US" altLang="zh-CN" sz="2400" b="1">
                  <a:solidFill>
                    <a:srgbClr val="FF0000"/>
                  </a:solidFill>
                  <a:latin typeface="Times New Roman" panose="02020603050405020304" pitchFamily="18" charset="0"/>
                </a:rPr>
                <a:t>=7-</a:t>
              </a:r>
              <a:r>
                <a:rPr lang="en-US" altLang="zh-CN" sz="2400" b="1" i="1">
                  <a:solidFill>
                    <a:srgbClr val="FF0000"/>
                  </a:solidFill>
                  <a:latin typeface="Times New Roman" panose="02020603050405020304" pitchFamily="18" charset="0"/>
                </a:rPr>
                <a:t>m</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0" name="TextBox 33">
              <a:extLst>
                <a:ext uri="{FF2B5EF4-FFF2-40B4-BE49-F238E27FC236}">
                  <a16:creationId xmlns:a16="http://schemas.microsoft.com/office/drawing/2014/main" id="{0213400F-6F8A-4C6A-9E03-68BB2FA609A5}"/>
                </a:ext>
              </a:extLst>
            </p:cNvPr>
            <p:cNvSpPr txBox="1">
              <a:spLocks noChangeArrowheads="1"/>
            </p:cNvSpPr>
            <p:nvPr/>
          </p:nvSpPr>
          <p:spPr bwMode="auto">
            <a:xfrm>
              <a:off x="5796412" y="3554162"/>
              <a:ext cx="1436164" cy="45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m-n</a:t>
              </a:r>
              <a:r>
                <a:rPr lang="en-US" altLang="zh-CN" sz="2400" b="1">
                  <a:solidFill>
                    <a:srgbClr val="FF0000"/>
                  </a:solidFill>
                  <a:latin typeface="Times New Roman" panose="02020603050405020304" pitchFamily="18" charset="0"/>
                </a:rPr>
                <a:t>=1+</a:t>
              </a:r>
              <a:r>
                <a:rPr lang="en-US" altLang="zh-CN" sz="2400" b="1" i="1">
                  <a:solidFill>
                    <a:srgbClr val="FF0000"/>
                  </a:solidFill>
                  <a:latin typeface="Times New Roman" panose="02020603050405020304" pitchFamily="18" charset="0"/>
                  <a:sym typeface="宋体" panose="02010600030101010101" pitchFamily="2" charset="-122"/>
                </a:rPr>
                <a:t>n</a:t>
              </a:r>
              <a:r>
                <a:rPr lang="en-US" altLang="zh-CN"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1" name="左大括号 10">
              <a:extLst>
                <a:ext uri="{FF2B5EF4-FFF2-40B4-BE49-F238E27FC236}">
                  <a16:creationId xmlns:a16="http://schemas.microsoft.com/office/drawing/2014/main" id="{5F8B70EB-0A25-40B1-85EE-62A5F61FABA7}"/>
                </a:ext>
              </a:extLst>
            </p:cNvPr>
            <p:cNvSpPr/>
            <p:nvPr/>
          </p:nvSpPr>
          <p:spPr bwMode="auto">
            <a:xfrm>
              <a:off x="5650448" y="3356719"/>
              <a:ext cx="215846" cy="576153"/>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sp>
        <p:nvSpPr>
          <p:cNvPr id="12" name="TextBox 30">
            <a:extLst>
              <a:ext uri="{FF2B5EF4-FFF2-40B4-BE49-F238E27FC236}">
                <a16:creationId xmlns:a16="http://schemas.microsoft.com/office/drawing/2014/main" id="{559154F4-36FA-44FD-BBEF-55B7F2B4CD11}"/>
              </a:ext>
            </a:extLst>
          </p:cNvPr>
          <p:cNvSpPr txBox="1">
            <a:spLocks noChangeArrowheads="1"/>
          </p:cNvSpPr>
          <p:nvPr/>
        </p:nvSpPr>
        <p:spPr bwMode="auto">
          <a:xfrm>
            <a:off x="2683446" y="3782844"/>
            <a:ext cx="43545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解得</a:t>
            </a:r>
          </a:p>
        </p:txBody>
      </p:sp>
      <p:sp>
        <p:nvSpPr>
          <p:cNvPr id="13" name="矩形 12">
            <a:extLst>
              <a:ext uri="{FF2B5EF4-FFF2-40B4-BE49-F238E27FC236}">
                <a16:creationId xmlns:a16="http://schemas.microsoft.com/office/drawing/2014/main" id="{A8F02C3A-4E81-4C61-9E8F-256707CEA507}"/>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465571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3700A3-C3BA-4F69-AFC5-6FCAA82EFD80}"/>
              </a:ext>
            </a:extLst>
          </p:cNvPr>
          <p:cNvSpPr>
            <a:spLocks noChangeArrowheads="1"/>
          </p:cNvSpPr>
          <p:nvPr/>
        </p:nvSpPr>
        <p:spPr bwMode="auto">
          <a:xfrm>
            <a:off x="503530" y="850444"/>
            <a:ext cx="11281102" cy="156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600" b="1" dirty="0">
                <a:latin typeface="黑体" panose="02010609060101010101" pitchFamily="49" charset="-122"/>
                <a:ea typeface="黑体" panose="02010609060101010101" pitchFamily="49" charset="-122"/>
              </a:rPr>
              <a:t>【</a:t>
            </a:r>
            <a:r>
              <a:rPr lang="zh-CN" altLang="en-US" sz="3600" b="1" dirty="0">
                <a:latin typeface="黑体" panose="02010609060101010101" pitchFamily="49" charset="-122"/>
                <a:ea typeface="黑体" panose="02010609060101010101" pitchFamily="49" charset="-122"/>
              </a:rPr>
              <a:t>迁移应用</a:t>
            </a:r>
            <a:r>
              <a:rPr lang="en-US" altLang="zh-CN" sz="3600" b="1" dirty="0">
                <a:latin typeface="黑体" panose="02010609060101010101" pitchFamily="49" charset="-122"/>
                <a:ea typeface="黑体" panose="02010609060101010101" pitchFamily="49" charset="-122"/>
              </a:rPr>
              <a:t>】</a:t>
            </a:r>
          </a:p>
          <a:p>
            <a:pPr>
              <a:lnSpc>
                <a:spcPct val="150000"/>
              </a:lnSpc>
            </a:pPr>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 已知方程组        的解为      则求</a:t>
            </a:r>
            <a:r>
              <a:rPr lang="en-US" altLang="zh-CN" sz="3200" dirty="0">
                <a:latin typeface="Times New Roman" panose="02020603050405020304" pitchFamily="18" charset="0"/>
                <a:ea typeface="黑体" panose="02010609060101010101" pitchFamily="49" charset="-122"/>
              </a:rPr>
              <a:t>6</a:t>
            </a:r>
            <a:r>
              <a:rPr lang="en-US" altLang="zh-CN" sz="3200" i="1" dirty="0">
                <a:latin typeface="Times New Roman" panose="02020603050405020304" pitchFamily="18" charset="0"/>
                <a:ea typeface="黑体" panose="02010609060101010101" pitchFamily="49" charset="-122"/>
              </a:rPr>
              <a:t>a</a:t>
            </a:r>
            <a:r>
              <a:rPr lang="en-US" altLang="zh-CN" sz="3200" dirty="0">
                <a:latin typeface="黑体" panose="02010609060101010101" pitchFamily="49" charset="-122"/>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3</a:t>
            </a:r>
            <a:r>
              <a:rPr lang="en-US" altLang="zh-CN" sz="3200" i="1" dirty="0">
                <a:latin typeface="Times New Roman" panose="02020603050405020304" pitchFamily="18" charset="0"/>
                <a:ea typeface="黑体" panose="02010609060101010101" pitchFamily="49" charset="-122"/>
              </a:rPr>
              <a:t>b</a:t>
            </a:r>
            <a:r>
              <a:rPr lang="zh-CN" altLang="en-US" sz="3200" dirty="0">
                <a:latin typeface="黑体" panose="02010609060101010101" pitchFamily="49" charset="-122"/>
                <a:ea typeface="黑体" panose="02010609060101010101" pitchFamily="49" charset="-122"/>
              </a:rPr>
              <a:t>的值</a:t>
            </a:r>
            <a:r>
              <a:rPr lang="en-US" altLang="zh-CN" sz="3200" dirty="0">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3" name="TextBox 44">
            <a:extLst>
              <a:ext uri="{FF2B5EF4-FFF2-40B4-BE49-F238E27FC236}">
                <a16:creationId xmlns:a16="http://schemas.microsoft.com/office/drawing/2014/main" id="{BA99319E-7E1E-4A52-9529-DFDD65643EA5}"/>
              </a:ext>
            </a:extLst>
          </p:cNvPr>
          <p:cNvSpPr txBox="1">
            <a:spLocks noChangeArrowheads="1"/>
          </p:cNvSpPr>
          <p:nvPr/>
        </p:nvSpPr>
        <p:spPr bwMode="auto">
          <a:xfrm>
            <a:off x="1991544" y="2915148"/>
            <a:ext cx="514916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FF0000"/>
                </a:solidFill>
                <a:latin typeface="黑体" panose="02010609060101010101" pitchFamily="49" charset="-122"/>
                <a:ea typeface="黑体" panose="02010609060101010101" pitchFamily="49" charset="-122"/>
              </a:rPr>
              <a:t>解：将     代入原方程组得</a:t>
            </a:r>
          </a:p>
          <a:p>
            <a:endParaRPr lang="zh-CN" altLang="en-US" sz="2800" dirty="0">
              <a:solidFill>
                <a:srgbClr val="FF0000"/>
              </a:solidFill>
              <a:latin typeface="黑体" panose="02010609060101010101" pitchFamily="49" charset="-122"/>
              <a:ea typeface="黑体" panose="02010609060101010101" pitchFamily="49" charset="-122"/>
            </a:endParaRPr>
          </a:p>
          <a:p>
            <a:r>
              <a:rPr lang="zh-CN" altLang="en-US" sz="2800" dirty="0">
                <a:solidFill>
                  <a:srgbClr val="FF0000"/>
                </a:solidFill>
                <a:latin typeface="黑体" panose="02010609060101010101" pitchFamily="49" charset="-122"/>
                <a:ea typeface="黑体" panose="02010609060101010101" pitchFamily="49" charset="-122"/>
              </a:rPr>
              <a:t>          解得</a:t>
            </a:r>
          </a:p>
          <a:p>
            <a:endParaRPr lang="zh-CN" altLang="en-US" sz="2800" dirty="0">
              <a:solidFill>
                <a:srgbClr val="FF0000"/>
              </a:solidFill>
              <a:latin typeface="黑体" panose="02010609060101010101" pitchFamily="49" charset="-122"/>
              <a:ea typeface="黑体" panose="02010609060101010101" pitchFamily="49" charset="-122"/>
            </a:endParaRPr>
          </a:p>
          <a:p>
            <a:r>
              <a:rPr lang="en-US" altLang="zh-CN" sz="2800" b="1" dirty="0">
                <a:solidFill>
                  <a:srgbClr val="FF0000"/>
                </a:solidFill>
                <a:latin typeface="Times New Roman" panose="02020603050405020304" pitchFamily="18" charset="0"/>
                <a:ea typeface="黑体" panose="02010609060101010101" pitchFamily="49" charset="-122"/>
              </a:rPr>
              <a:t>         </a:t>
            </a:r>
            <a:r>
              <a:rPr lang="zh-CN" altLang="en-US" sz="2800" dirty="0">
                <a:solidFill>
                  <a:srgbClr val="FF0000"/>
                </a:solidFill>
                <a:latin typeface="Times New Roman" panose="02020603050405020304" pitchFamily="18" charset="0"/>
                <a:ea typeface="黑体" panose="02010609060101010101" pitchFamily="49" charset="-122"/>
              </a:rPr>
              <a:t>所以</a:t>
            </a:r>
            <a:r>
              <a:rPr lang="en-US" altLang="zh-CN" sz="2800" dirty="0">
                <a:solidFill>
                  <a:srgbClr val="FF0000"/>
                </a:solidFill>
                <a:latin typeface="Times New Roman" panose="02020603050405020304" pitchFamily="18" charset="0"/>
                <a:ea typeface="黑体" panose="02010609060101010101" pitchFamily="49" charset="-122"/>
              </a:rPr>
              <a:t>6</a:t>
            </a:r>
            <a:r>
              <a:rPr lang="en-US" altLang="zh-CN" sz="2800" i="1" dirty="0">
                <a:solidFill>
                  <a:srgbClr val="FF0000"/>
                </a:solidFill>
                <a:latin typeface="Times New Roman" panose="02020603050405020304" pitchFamily="18" charset="0"/>
                <a:ea typeface="黑体" panose="02010609060101010101" pitchFamily="49" charset="-122"/>
              </a:rPr>
              <a:t>a</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3</a:t>
            </a:r>
            <a:r>
              <a:rPr lang="en-US" altLang="zh-CN" sz="2800" i="1" dirty="0">
                <a:solidFill>
                  <a:srgbClr val="FF0000"/>
                </a:solidFill>
                <a:latin typeface="Times New Roman" panose="02020603050405020304" pitchFamily="18" charset="0"/>
                <a:ea typeface="黑体" panose="02010609060101010101" pitchFamily="49" charset="-122"/>
              </a:rPr>
              <a:t>b</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6</a:t>
            </a:r>
            <a:r>
              <a:rPr lang="zh-CN" altLang="en-US"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3-3</a:t>
            </a:r>
            <a:r>
              <a:rPr lang="zh-CN" altLang="en-US"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1=15.</a:t>
            </a:r>
            <a:r>
              <a:rPr lang="en-US" altLang="zh-CN" sz="2400" dirty="0">
                <a:solidFill>
                  <a:srgbClr val="FF0000"/>
                </a:solidFill>
                <a:latin typeface="黑体" panose="02010609060101010101" pitchFamily="49" charset="-122"/>
                <a:ea typeface="黑体" panose="02010609060101010101" pitchFamily="49" charset="-122"/>
              </a:rPr>
              <a:t> </a:t>
            </a:r>
            <a:endParaRPr lang="zh-CN" altLang="en-US" sz="2800" dirty="0">
              <a:solidFill>
                <a:srgbClr val="FF0000"/>
              </a:solidFill>
              <a:latin typeface="黑体" panose="02010609060101010101" pitchFamily="49" charset="-122"/>
              <a:ea typeface="黑体" panose="02010609060101010101" pitchFamily="49" charset="-122"/>
            </a:endParaRPr>
          </a:p>
        </p:txBody>
      </p:sp>
      <p:grpSp>
        <p:nvGrpSpPr>
          <p:cNvPr id="4" name="组合 45">
            <a:extLst>
              <a:ext uri="{FF2B5EF4-FFF2-40B4-BE49-F238E27FC236}">
                <a16:creationId xmlns:a16="http://schemas.microsoft.com/office/drawing/2014/main" id="{363F7DAC-7B4A-4FB5-B5C1-E416942FC718}"/>
              </a:ext>
            </a:extLst>
          </p:cNvPr>
          <p:cNvGrpSpPr>
            <a:grpSpLocks/>
          </p:cNvGrpSpPr>
          <p:nvPr/>
        </p:nvGrpSpPr>
        <p:grpSpPr bwMode="auto">
          <a:xfrm>
            <a:off x="5210994" y="3678735"/>
            <a:ext cx="1114425" cy="817563"/>
            <a:chOff x="5650448" y="3212690"/>
            <a:chExt cx="1114732" cy="816234"/>
          </a:xfrm>
        </p:grpSpPr>
        <p:sp>
          <p:nvSpPr>
            <p:cNvPr id="5" name="TextBox 46">
              <a:extLst>
                <a:ext uri="{FF2B5EF4-FFF2-40B4-BE49-F238E27FC236}">
                  <a16:creationId xmlns:a16="http://schemas.microsoft.com/office/drawing/2014/main" id="{D31DFB9D-031F-4CC9-97EE-D2238C31E10D}"/>
                </a:ext>
              </a:extLst>
            </p:cNvPr>
            <p:cNvSpPr txBox="1">
              <a:spLocks noChangeArrowheads="1"/>
            </p:cNvSpPr>
            <p:nvPr/>
          </p:nvSpPr>
          <p:spPr bwMode="auto">
            <a:xfrm>
              <a:off x="5796538" y="3212690"/>
              <a:ext cx="968642" cy="45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a</a:t>
              </a:r>
              <a:r>
                <a:rPr lang="en-US" altLang="zh-CN" sz="2400" b="1">
                  <a:solidFill>
                    <a:srgbClr val="FF0000"/>
                  </a:solidFill>
                  <a:latin typeface="Times New Roman" panose="02020603050405020304" pitchFamily="18" charset="0"/>
                </a:rPr>
                <a:t>=3</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6" name="TextBox 47">
              <a:extLst>
                <a:ext uri="{FF2B5EF4-FFF2-40B4-BE49-F238E27FC236}">
                  <a16:creationId xmlns:a16="http://schemas.microsoft.com/office/drawing/2014/main" id="{1A0C0CEE-DCAB-4628-AC38-17BF10EAF3E8}"/>
                </a:ext>
              </a:extLst>
            </p:cNvPr>
            <p:cNvSpPr txBox="1">
              <a:spLocks noChangeArrowheads="1"/>
            </p:cNvSpPr>
            <p:nvPr/>
          </p:nvSpPr>
          <p:spPr bwMode="auto">
            <a:xfrm>
              <a:off x="5796538" y="3571934"/>
              <a:ext cx="755858"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b</a:t>
              </a:r>
              <a:r>
                <a:rPr lang="en-US" altLang="zh-CN" sz="2400" b="1">
                  <a:solidFill>
                    <a:srgbClr val="FF0000"/>
                  </a:solidFill>
                  <a:latin typeface="Times New Roman" panose="02020603050405020304" pitchFamily="18" charset="0"/>
                </a:rPr>
                <a:t>=1.</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1FCDAED1-3640-4472-A0EF-3C46ADE70778}"/>
                </a:ext>
              </a:extLst>
            </p:cNvPr>
            <p:cNvSpPr/>
            <p:nvPr/>
          </p:nvSpPr>
          <p:spPr bwMode="auto">
            <a:xfrm>
              <a:off x="5650448" y="3356918"/>
              <a:ext cx="215959" cy="575325"/>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grpSp>
        <p:nvGrpSpPr>
          <p:cNvPr id="8" name="组合 36">
            <a:extLst>
              <a:ext uri="{FF2B5EF4-FFF2-40B4-BE49-F238E27FC236}">
                <a16:creationId xmlns:a16="http://schemas.microsoft.com/office/drawing/2014/main" id="{D0864BBA-0B92-48CA-9AC0-691C3A6F3188}"/>
              </a:ext>
            </a:extLst>
          </p:cNvPr>
          <p:cNvGrpSpPr>
            <a:grpSpLocks/>
          </p:cNvGrpSpPr>
          <p:nvPr/>
        </p:nvGrpSpPr>
        <p:grpSpPr bwMode="auto">
          <a:xfrm>
            <a:off x="3345795" y="1711806"/>
            <a:ext cx="1702886" cy="749249"/>
            <a:chOff x="5650448" y="3212690"/>
            <a:chExt cx="1702925" cy="749309"/>
          </a:xfrm>
        </p:grpSpPr>
        <p:sp>
          <p:nvSpPr>
            <p:cNvPr id="9" name="TextBox 37">
              <a:extLst>
                <a:ext uri="{FF2B5EF4-FFF2-40B4-BE49-F238E27FC236}">
                  <a16:creationId xmlns:a16="http://schemas.microsoft.com/office/drawing/2014/main" id="{DD41EB24-C3FA-481E-8055-E8E91C7A0B38}"/>
                </a:ext>
              </a:extLst>
            </p:cNvPr>
            <p:cNvSpPr txBox="1">
              <a:spLocks noChangeArrowheads="1"/>
            </p:cNvSpPr>
            <p:nvPr/>
          </p:nvSpPr>
          <p:spPr bwMode="auto">
            <a:xfrm>
              <a:off x="5796501" y="3212690"/>
              <a:ext cx="1556872"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ax</a:t>
              </a:r>
              <a:r>
                <a:rPr lang="en-US" altLang="zh-CN" sz="2400" i="1">
                  <a:latin typeface="黑体" panose="02010609060101010101" pitchFamily="49" charset="-122"/>
                  <a:ea typeface="黑体" panose="02010609060101010101" pitchFamily="49" charset="-122"/>
                </a:rPr>
                <a:t>-</a:t>
              </a:r>
              <a:r>
                <a:rPr lang="en-US" altLang="zh-CN" sz="2400" i="1">
                  <a:latin typeface="Times New Roman" panose="02020603050405020304" pitchFamily="18" charset="0"/>
                </a:rPr>
                <a:t>by</a:t>
              </a:r>
              <a:r>
                <a:rPr lang="en-US" altLang="zh-CN" sz="2400" b="1">
                  <a:latin typeface="Times New Roman" panose="02020603050405020304" pitchFamily="18" charset="0"/>
                </a:rPr>
                <a:t>=</a:t>
              </a:r>
              <a:r>
                <a:rPr lang="en-US" altLang="zh-CN" sz="2400">
                  <a:latin typeface="Times New Roman" panose="02020603050405020304" pitchFamily="18" charset="0"/>
                </a:rPr>
                <a:t>4</a:t>
              </a:r>
              <a:r>
                <a:rPr lang="zh-CN" altLang="en-US" sz="2400" b="1">
                  <a:latin typeface="Times New Roman" panose="02020603050405020304" pitchFamily="18" charset="0"/>
                </a:rPr>
                <a:t>，</a:t>
              </a:r>
              <a:endParaRPr lang="zh-CN" altLang="en-US" sz="2400" b="1">
                <a:latin typeface="Times New Roman" panose="02020603050405020304" pitchFamily="18" charset="0"/>
                <a:cs typeface="Times New Roman" panose="02020603050405020304" pitchFamily="18" charset="0"/>
              </a:endParaRPr>
            </a:p>
          </p:txBody>
        </p:sp>
        <p:sp>
          <p:nvSpPr>
            <p:cNvPr id="10" name="TextBox 38">
              <a:extLst>
                <a:ext uri="{FF2B5EF4-FFF2-40B4-BE49-F238E27FC236}">
                  <a16:creationId xmlns:a16="http://schemas.microsoft.com/office/drawing/2014/main" id="{F0158C8A-FA87-4000-B16F-4E254837CBF0}"/>
                </a:ext>
              </a:extLst>
            </p:cNvPr>
            <p:cNvSpPr txBox="1">
              <a:spLocks noChangeArrowheads="1"/>
            </p:cNvSpPr>
            <p:nvPr/>
          </p:nvSpPr>
          <p:spPr bwMode="auto">
            <a:xfrm>
              <a:off x="5796136" y="3500297"/>
              <a:ext cx="1266722" cy="461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ax</a:t>
              </a:r>
              <a:r>
                <a:rPr lang="en-US" altLang="zh-CN" sz="2400" b="1">
                  <a:latin typeface="Times New Roman" panose="02020603050405020304" pitchFamily="18" charset="0"/>
                </a:rPr>
                <a:t>+</a:t>
              </a:r>
              <a:r>
                <a:rPr lang="en-US" altLang="zh-CN" sz="2400" i="1">
                  <a:latin typeface="Times New Roman" panose="02020603050405020304" pitchFamily="18" charset="0"/>
                </a:rPr>
                <a:t>by</a:t>
              </a:r>
              <a:r>
                <a:rPr lang="en-US" altLang="zh-CN" sz="2400">
                  <a:latin typeface="Times New Roman" panose="02020603050405020304" pitchFamily="18" charset="0"/>
                </a:rPr>
                <a:t>=8</a:t>
              </a:r>
              <a:endParaRPr lang="en-US" altLang="zh-CN" sz="2400">
                <a:latin typeface="Times New Roman" panose="02020603050405020304" pitchFamily="18" charset="0"/>
                <a:cs typeface="Times New Roman" panose="02020603050405020304" pitchFamily="18" charset="0"/>
              </a:endParaRPr>
            </a:p>
          </p:txBody>
        </p:sp>
        <p:sp>
          <p:nvSpPr>
            <p:cNvPr id="11" name="左大括号 10">
              <a:extLst>
                <a:ext uri="{FF2B5EF4-FFF2-40B4-BE49-F238E27FC236}">
                  <a16:creationId xmlns:a16="http://schemas.microsoft.com/office/drawing/2014/main" id="{871DA623-90B2-4000-9261-024C01AA52DA}"/>
                </a:ext>
              </a:extLst>
            </p:cNvPr>
            <p:cNvSpPr/>
            <p:nvPr/>
          </p:nvSpPr>
          <p:spPr bwMode="auto">
            <a:xfrm>
              <a:off x="5650448" y="3357164"/>
              <a:ext cx="215905" cy="576309"/>
            </a:xfrm>
            <a:prstGeom prst="leftBrac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grpSp>
        <p:nvGrpSpPr>
          <p:cNvPr id="12" name="组合 40">
            <a:extLst>
              <a:ext uri="{FF2B5EF4-FFF2-40B4-BE49-F238E27FC236}">
                <a16:creationId xmlns:a16="http://schemas.microsoft.com/office/drawing/2014/main" id="{5F5E90FD-AB19-4407-AF87-9084B717E42F}"/>
              </a:ext>
            </a:extLst>
          </p:cNvPr>
          <p:cNvGrpSpPr>
            <a:grpSpLocks/>
          </p:cNvGrpSpPr>
          <p:nvPr/>
        </p:nvGrpSpPr>
        <p:grpSpPr bwMode="auto">
          <a:xfrm>
            <a:off x="6276982" y="1720553"/>
            <a:ext cx="1104883" cy="747610"/>
            <a:chOff x="5650448" y="3212800"/>
            <a:chExt cx="1105593" cy="748731"/>
          </a:xfrm>
        </p:grpSpPr>
        <p:sp>
          <p:nvSpPr>
            <p:cNvPr id="13" name="TextBox 41">
              <a:extLst>
                <a:ext uri="{FF2B5EF4-FFF2-40B4-BE49-F238E27FC236}">
                  <a16:creationId xmlns:a16="http://schemas.microsoft.com/office/drawing/2014/main" id="{B982CCE6-FCDE-42DB-A3A4-52036CA3CD9A}"/>
                </a:ext>
              </a:extLst>
            </p:cNvPr>
            <p:cNvSpPr txBox="1">
              <a:spLocks noChangeArrowheads="1"/>
            </p:cNvSpPr>
            <p:nvPr/>
          </p:nvSpPr>
          <p:spPr bwMode="auto">
            <a:xfrm>
              <a:off x="5796508" y="3212800"/>
              <a:ext cx="957928" cy="46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x</a:t>
              </a:r>
              <a:r>
                <a:rPr lang="en-US" altLang="zh-CN" sz="2400">
                  <a:latin typeface="Times New Roman" panose="02020603050405020304" pitchFamily="18" charset="0"/>
                </a:rPr>
                <a:t>=2</a:t>
              </a:r>
              <a:r>
                <a:rPr lang="zh-CN" altLang="en-US" sz="2400" b="1">
                  <a:latin typeface="Times New Roman" panose="02020603050405020304" pitchFamily="18" charset="0"/>
                </a:rPr>
                <a:t>，</a:t>
              </a:r>
              <a:endParaRPr lang="zh-CN" altLang="en-US" sz="2400" b="1">
                <a:latin typeface="Times New Roman" panose="02020603050405020304" pitchFamily="18" charset="0"/>
                <a:cs typeface="Times New Roman" panose="02020603050405020304" pitchFamily="18" charset="0"/>
              </a:endParaRPr>
            </a:p>
          </p:txBody>
        </p:sp>
        <p:sp>
          <p:nvSpPr>
            <p:cNvPr id="14" name="TextBox 42">
              <a:extLst>
                <a:ext uri="{FF2B5EF4-FFF2-40B4-BE49-F238E27FC236}">
                  <a16:creationId xmlns:a16="http://schemas.microsoft.com/office/drawing/2014/main" id="{829ADD02-5709-4E35-AA21-9500F73F402E}"/>
                </a:ext>
              </a:extLst>
            </p:cNvPr>
            <p:cNvSpPr txBox="1">
              <a:spLocks noChangeArrowheads="1"/>
            </p:cNvSpPr>
            <p:nvPr/>
          </p:nvSpPr>
          <p:spPr bwMode="auto">
            <a:xfrm>
              <a:off x="5796508" y="3499174"/>
              <a:ext cx="959533" cy="46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dirty="0">
                  <a:latin typeface="Times New Roman" panose="02020603050405020304" pitchFamily="18" charset="0"/>
                </a:rPr>
                <a:t>y</a:t>
              </a:r>
              <a:r>
                <a:rPr lang="en-US" altLang="zh-CN" sz="2400" b="1" dirty="0">
                  <a:latin typeface="Times New Roman" panose="02020603050405020304" pitchFamily="18" charset="0"/>
                </a:rPr>
                <a:t>=2</a:t>
              </a:r>
              <a:r>
                <a:rPr lang="zh-CN" altLang="en-US" sz="2400" b="1" dirty="0">
                  <a:latin typeface="Times New Roman" panose="02020603050405020304" pitchFamily="18" charset="0"/>
                </a:rPr>
                <a:t>，</a:t>
              </a:r>
              <a:endParaRPr lang="zh-CN" altLang="en-US" sz="2400" b="1" dirty="0">
                <a:latin typeface="Times New Roman" panose="02020603050405020304" pitchFamily="18" charset="0"/>
                <a:cs typeface="Times New Roman" panose="02020603050405020304" pitchFamily="18" charset="0"/>
              </a:endParaRPr>
            </a:p>
          </p:txBody>
        </p:sp>
        <p:sp>
          <p:nvSpPr>
            <p:cNvPr id="15" name="左大括号 14">
              <a:extLst>
                <a:ext uri="{FF2B5EF4-FFF2-40B4-BE49-F238E27FC236}">
                  <a16:creationId xmlns:a16="http://schemas.microsoft.com/office/drawing/2014/main" id="{82C8833A-A03F-42EB-A1A7-2846CDA31837}"/>
                </a:ext>
              </a:extLst>
            </p:cNvPr>
            <p:cNvSpPr/>
            <p:nvPr/>
          </p:nvSpPr>
          <p:spPr bwMode="auto">
            <a:xfrm>
              <a:off x="5650448" y="3357479"/>
              <a:ext cx="216039" cy="575537"/>
            </a:xfrm>
            <a:prstGeom prst="leftBrac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grpSp>
        <p:nvGrpSpPr>
          <p:cNvPr id="16" name="组合 40">
            <a:extLst>
              <a:ext uri="{FF2B5EF4-FFF2-40B4-BE49-F238E27FC236}">
                <a16:creationId xmlns:a16="http://schemas.microsoft.com/office/drawing/2014/main" id="{3836C1BA-52D2-453D-AA0B-89B0FAB38FD9}"/>
              </a:ext>
            </a:extLst>
          </p:cNvPr>
          <p:cNvGrpSpPr>
            <a:grpSpLocks/>
          </p:cNvGrpSpPr>
          <p:nvPr/>
        </p:nvGrpSpPr>
        <p:grpSpPr bwMode="auto">
          <a:xfrm>
            <a:off x="3217093" y="2748460"/>
            <a:ext cx="1111250" cy="747713"/>
            <a:chOff x="5650448" y="3212800"/>
            <a:chExt cx="1111964" cy="747439"/>
          </a:xfrm>
        </p:grpSpPr>
        <p:sp>
          <p:nvSpPr>
            <p:cNvPr id="17" name="TextBox 41">
              <a:extLst>
                <a:ext uri="{FF2B5EF4-FFF2-40B4-BE49-F238E27FC236}">
                  <a16:creationId xmlns:a16="http://schemas.microsoft.com/office/drawing/2014/main" id="{4794FA16-6809-4A91-AB44-AA468D91CD02}"/>
                </a:ext>
              </a:extLst>
            </p:cNvPr>
            <p:cNvSpPr txBox="1">
              <a:spLocks noChangeArrowheads="1"/>
            </p:cNvSpPr>
            <p:nvPr/>
          </p:nvSpPr>
          <p:spPr bwMode="auto">
            <a:xfrm>
              <a:off x="5796508" y="3212800"/>
              <a:ext cx="965904" cy="4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x</a:t>
              </a:r>
              <a:r>
                <a:rPr lang="en-US" altLang="zh-CN" sz="2400">
                  <a:solidFill>
                    <a:srgbClr val="FF0000"/>
                  </a:solidFill>
                  <a:latin typeface="Times New Roman" panose="02020603050405020304" pitchFamily="18" charset="0"/>
                </a:rPr>
                <a:t>=2</a:t>
              </a:r>
              <a:r>
                <a:rPr lang="zh-CN" altLang="en-US" sz="2400" b="1">
                  <a:solidFill>
                    <a:srgbClr val="FF0000"/>
                  </a:solidFill>
                  <a:latin typeface="Times New Roman" panose="02020603050405020304" pitchFamily="18" charset="0"/>
                </a:rPr>
                <a:t>，</a:t>
              </a:r>
            </a:p>
          </p:txBody>
        </p:sp>
        <p:sp>
          <p:nvSpPr>
            <p:cNvPr id="18" name="TextBox 42">
              <a:extLst>
                <a:ext uri="{FF2B5EF4-FFF2-40B4-BE49-F238E27FC236}">
                  <a16:creationId xmlns:a16="http://schemas.microsoft.com/office/drawing/2014/main" id="{0383BC44-A3CF-4E40-AD5E-9FFAA5FF3D4F}"/>
                </a:ext>
              </a:extLst>
            </p:cNvPr>
            <p:cNvSpPr txBox="1">
              <a:spLocks noChangeArrowheads="1"/>
            </p:cNvSpPr>
            <p:nvPr/>
          </p:nvSpPr>
          <p:spPr bwMode="auto">
            <a:xfrm>
              <a:off x="5796508" y="3499174"/>
              <a:ext cx="644939" cy="46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y</a:t>
              </a:r>
              <a:r>
                <a:rPr lang="en-US" altLang="zh-CN" sz="2400" b="1">
                  <a:solidFill>
                    <a:srgbClr val="FF0000"/>
                  </a:solidFill>
                  <a:latin typeface="Times New Roman" panose="02020603050405020304" pitchFamily="18" charset="0"/>
                </a:rPr>
                <a:t>=2</a:t>
              </a:r>
              <a:endParaRPr lang="zh-CN" altLang="en-US" sz="2400" b="1">
                <a:solidFill>
                  <a:srgbClr val="FF0000"/>
                </a:solidFill>
                <a:latin typeface="Times New Roman" panose="02020603050405020304" pitchFamily="18" charset="0"/>
              </a:endParaRPr>
            </a:p>
          </p:txBody>
        </p:sp>
        <p:sp>
          <p:nvSpPr>
            <p:cNvPr id="19" name="左大括号 18">
              <a:extLst>
                <a:ext uri="{FF2B5EF4-FFF2-40B4-BE49-F238E27FC236}">
                  <a16:creationId xmlns:a16="http://schemas.microsoft.com/office/drawing/2014/main" id="{2FFD284E-5195-4E4A-A2B9-6B1190788BD2}"/>
                </a:ext>
              </a:extLst>
            </p:cNvPr>
            <p:cNvSpPr/>
            <p:nvPr/>
          </p:nvSpPr>
          <p:spPr bwMode="auto">
            <a:xfrm>
              <a:off x="5650448" y="3357210"/>
              <a:ext cx="216039" cy="574464"/>
            </a:xfrm>
            <a:prstGeom prst="leftBrace">
              <a:avLst/>
            </a:prstGeom>
            <a:noFill/>
            <a:ln w="25400" cap="flat" cmpd="sng" algn="ctr">
              <a:solidFill>
                <a:srgbClr val="F8081F"/>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solidFill>
                  <a:srgbClr val="FF0000"/>
                </a:solidFill>
              </a:endParaRPr>
            </a:p>
          </p:txBody>
        </p:sp>
      </p:grpSp>
      <p:grpSp>
        <p:nvGrpSpPr>
          <p:cNvPr id="20" name="组合 45">
            <a:extLst>
              <a:ext uri="{FF2B5EF4-FFF2-40B4-BE49-F238E27FC236}">
                <a16:creationId xmlns:a16="http://schemas.microsoft.com/office/drawing/2014/main" id="{F1059BAB-ACFD-4AA7-A2CC-44348CACA284}"/>
              </a:ext>
            </a:extLst>
          </p:cNvPr>
          <p:cNvGrpSpPr>
            <a:grpSpLocks/>
          </p:cNvGrpSpPr>
          <p:nvPr/>
        </p:nvGrpSpPr>
        <p:grpSpPr bwMode="auto">
          <a:xfrm>
            <a:off x="6685779" y="2772272"/>
            <a:ext cx="1686772" cy="819150"/>
            <a:chOff x="5650448" y="3212690"/>
            <a:chExt cx="1688198" cy="818871"/>
          </a:xfrm>
        </p:grpSpPr>
        <p:sp>
          <p:nvSpPr>
            <p:cNvPr id="21" name="TextBox 46">
              <a:extLst>
                <a:ext uri="{FF2B5EF4-FFF2-40B4-BE49-F238E27FC236}">
                  <a16:creationId xmlns:a16="http://schemas.microsoft.com/office/drawing/2014/main" id="{275452AF-6561-4A82-B18A-61B4BB95D56B}"/>
                </a:ext>
              </a:extLst>
            </p:cNvPr>
            <p:cNvSpPr txBox="1">
              <a:spLocks noChangeArrowheads="1"/>
            </p:cNvSpPr>
            <p:nvPr/>
          </p:nvSpPr>
          <p:spPr bwMode="auto">
            <a:xfrm>
              <a:off x="5796538" y="3212690"/>
              <a:ext cx="1542108" cy="461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rPr>
                <a:t>2</a:t>
              </a:r>
              <a:r>
                <a:rPr lang="en-US" altLang="zh-CN" sz="2400" b="1" i="1">
                  <a:solidFill>
                    <a:srgbClr val="FF0000"/>
                  </a:solidFill>
                  <a:latin typeface="Times New Roman" panose="02020603050405020304" pitchFamily="18" charset="0"/>
                </a:rPr>
                <a:t>a-</a:t>
              </a:r>
              <a:r>
                <a:rPr lang="en-US" altLang="zh-CN" sz="2400" b="1">
                  <a:solidFill>
                    <a:srgbClr val="FF0000"/>
                  </a:solidFill>
                  <a:latin typeface="Times New Roman" panose="02020603050405020304" pitchFamily="18" charset="0"/>
                </a:rPr>
                <a:t>2</a:t>
              </a:r>
              <a:r>
                <a:rPr lang="en-US" altLang="zh-CN" sz="2400" b="1" i="1">
                  <a:solidFill>
                    <a:srgbClr val="FF0000"/>
                  </a:solidFill>
                  <a:latin typeface="Times New Roman" panose="02020603050405020304" pitchFamily="18" charset="0"/>
                </a:rPr>
                <a:t>b</a:t>
              </a:r>
              <a:r>
                <a:rPr lang="en-US" altLang="zh-CN" sz="2400" b="1">
                  <a:solidFill>
                    <a:srgbClr val="FF0000"/>
                  </a:solidFill>
                  <a:latin typeface="Times New Roman" panose="02020603050405020304" pitchFamily="18" charset="0"/>
                </a:rPr>
                <a:t>=4</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2" name="TextBox 47">
              <a:extLst>
                <a:ext uri="{FF2B5EF4-FFF2-40B4-BE49-F238E27FC236}">
                  <a16:creationId xmlns:a16="http://schemas.microsoft.com/office/drawing/2014/main" id="{5B3BA4AA-AB4F-4434-8E52-23F4D374D551}"/>
                </a:ext>
              </a:extLst>
            </p:cNvPr>
            <p:cNvSpPr txBox="1">
              <a:spLocks noChangeArrowheads="1"/>
            </p:cNvSpPr>
            <p:nvPr/>
          </p:nvSpPr>
          <p:spPr bwMode="auto">
            <a:xfrm>
              <a:off x="5796538" y="3571934"/>
              <a:ext cx="1369437" cy="45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rPr>
                <a:t>2</a:t>
              </a:r>
              <a:r>
                <a:rPr lang="en-US" altLang="zh-CN" sz="2400" b="1" i="1">
                  <a:solidFill>
                    <a:srgbClr val="FF0000"/>
                  </a:solidFill>
                  <a:latin typeface="Times New Roman" panose="02020603050405020304" pitchFamily="18" charset="0"/>
                </a:rPr>
                <a:t>a+</a:t>
              </a:r>
              <a:r>
                <a:rPr lang="en-US" altLang="zh-CN" sz="2400" b="1">
                  <a:solidFill>
                    <a:srgbClr val="FF0000"/>
                  </a:solidFill>
                  <a:latin typeface="Times New Roman" panose="02020603050405020304" pitchFamily="18" charset="0"/>
                </a:rPr>
                <a:t>2</a:t>
              </a:r>
              <a:r>
                <a:rPr lang="en-US" altLang="zh-CN" sz="2400" b="1" i="1">
                  <a:solidFill>
                    <a:srgbClr val="FF0000"/>
                  </a:solidFill>
                  <a:latin typeface="Times New Roman" panose="02020603050405020304" pitchFamily="18" charset="0"/>
                </a:rPr>
                <a:t>b</a:t>
              </a:r>
              <a:r>
                <a:rPr lang="en-US" altLang="zh-CN" sz="2400" b="1">
                  <a:solidFill>
                    <a:srgbClr val="FF0000"/>
                  </a:solidFill>
                  <a:latin typeface="Times New Roman" panose="02020603050405020304" pitchFamily="18" charset="0"/>
                </a:rPr>
                <a:t>=8.</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23" name="左大括号 22">
              <a:extLst>
                <a:ext uri="{FF2B5EF4-FFF2-40B4-BE49-F238E27FC236}">
                  <a16:creationId xmlns:a16="http://schemas.microsoft.com/office/drawing/2014/main" id="{53BD65B7-9FD0-47B3-941E-B1AFCE812024}"/>
                </a:ext>
              </a:extLst>
            </p:cNvPr>
            <p:cNvSpPr/>
            <p:nvPr/>
          </p:nvSpPr>
          <p:spPr bwMode="auto">
            <a:xfrm>
              <a:off x="5650448" y="3357103"/>
              <a:ext cx="216082" cy="576067"/>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sp>
        <p:nvSpPr>
          <p:cNvPr id="24" name="矩形 23">
            <a:extLst>
              <a:ext uri="{FF2B5EF4-FFF2-40B4-BE49-F238E27FC236}">
                <a16:creationId xmlns:a16="http://schemas.microsoft.com/office/drawing/2014/main" id="{1388F049-1884-4006-BC8D-65FC04BB02B9}"/>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2429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25FF66B-2094-4497-A168-375560FAFDD0}"/>
              </a:ext>
            </a:extLst>
          </p:cNvPr>
          <p:cNvSpPr txBox="1">
            <a:spLocks noChangeArrowheads="1"/>
          </p:cNvSpPr>
          <p:nvPr/>
        </p:nvSpPr>
        <p:spPr bwMode="auto">
          <a:xfrm>
            <a:off x="301879" y="1012965"/>
            <a:ext cx="5067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专题四  方程组的特殊解法列举</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ED4A6347-D388-4F57-819A-F921C2E35BAB}"/>
                  </a:ext>
                </a:extLst>
              </p:cNvPr>
              <p:cNvSpPr txBox="1"/>
              <p:nvPr/>
            </p:nvSpPr>
            <p:spPr bwMode="auto">
              <a:xfrm>
                <a:off x="155340" y="1260883"/>
                <a:ext cx="12565396" cy="1602811"/>
              </a:xfrm>
              <a:prstGeom prst="rect">
                <a:avLst/>
              </a:prstGeom>
              <a:noFill/>
              <a:ln w="9525">
                <a:noFill/>
              </a:ln>
            </p:spPr>
            <p:txBody>
              <a:bodyPr wrap="square">
                <a:spAutoFit/>
              </a:bodyPr>
              <a:lstStyle/>
              <a:p>
                <a:pPr>
                  <a:lnSpc>
                    <a:spcPct val="150000"/>
                  </a:lnSpc>
                  <a:defRPr/>
                </a:pP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b="1" noProof="1">
                    <a:solidFill>
                      <a:srgbClr val="C00000"/>
                    </a:solidFill>
                    <a:latin typeface="黑体" panose="02010609060101010101" pitchFamily="49" charset="-122"/>
                    <a:ea typeface="黑体" panose="02010609060101010101" pitchFamily="49" charset="-122"/>
                  </a:rPr>
                  <a:t>例</a:t>
                </a:r>
                <a:r>
                  <a:rPr lang="en-US" altLang="zh-CN" sz="3200" b="1" noProof="1">
                    <a:solidFill>
                      <a:srgbClr val="C00000"/>
                    </a:solidFill>
                    <a:latin typeface="Times New Roman" panose="02020603050405020304" pitchFamily="18" charset="0"/>
                    <a:ea typeface="黑体" panose="02010609060101010101" pitchFamily="49" charset="-122"/>
                  </a:rPr>
                  <a:t>5</a:t>
                </a:r>
                <a:r>
                  <a:rPr lang="en-US" altLang="zh-CN" sz="3200" b="1" noProof="1">
                    <a:solidFill>
                      <a:srgbClr val="C00000"/>
                    </a:solidFill>
                    <a:latin typeface="黑体" panose="02010609060101010101" pitchFamily="49" charset="-122"/>
                    <a:ea typeface="黑体" panose="02010609060101010101" pitchFamily="49" charset="-122"/>
                  </a:rPr>
                  <a:t>】</a:t>
                </a:r>
                <a:r>
                  <a:rPr lang="en-US" altLang="zh-CN" sz="3200" noProof="1">
                    <a:latin typeface="黑体" panose="02010609060101010101" pitchFamily="49" charset="-122"/>
                    <a:ea typeface="黑体" panose="02010609060101010101" pitchFamily="49" charset="-122"/>
                  </a:rPr>
                  <a:t>1.</a:t>
                </a:r>
                <a:r>
                  <a:rPr lang="zh-CN" altLang="en-US" sz="3200" noProof="1">
                    <a:latin typeface="黑体" panose="02010609060101010101" pitchFamily="49" charset="-122"/>
                    <a:ea typeface="黑体" panose="02010609060101010101" pitchFamily="49" charset="-122"/>
                  </a:rPr>
                  <a:t>已知</a:t>
                </a:r>
                <a:r>
                  <a:rPr lang="en-US" altLang="zh-CN" sz="3200" noProof="1">
                    <a:latin typeface="黑体" panose="02010609060101010101" pitchFamily="49" charset="-122"/>
                    <a:ea typeface="黑体" panose="02010609060101010101" pitchFamily="49" charset="-122"/>
                  </a:rPr>
                  <a:t>x</a:t>
                </a:r>
                <a:r>
                  <a:rPr lang="zh-CN" altLang="en-US" sz="3200" noProof="1">
                    <a:latin typeface="黑体" panose="02010609060101010101" pitchFamily="49" charset="-122"/>
                    <a:ea typeface="黑体" panose="02010609060101010101" pitchFamily="49" charset="-122"/>
                  </a:rPr>
                  <a:t>、</a:t>
                </a:r>
                <a:r>
                  <a:rPr lang="en-US" altLang="zh-CN" sz="3200" noProof="1">
                    <a:latin typeface="黑体" panose="02010609060101010101" pitchFamily="49" charset="-122"/>
                    <a:ea typeface="黑体" panose="02010609060101010101" pitchFamily="49" charset="-122"/>
                  </a:rPr>
                  <a:t>y</a:t>
                </a:r>
                <a:r>
                  <a:rPr lang="zh-CN" altLang="en-US" sz="3200" noProof="1">
                    <a:latin typeface="黑体" panose="02010609060101010101" pitchFamily="49" charset="-122"/>
                    <a:ea typeface="黑体" panose="02010609060101010101" pitchFamily="49" charset="-122"/>
                  </a:rPr>
                  <a:t>满足方程组</a:t>
                </a:r>
                <a14:m>
                  <m:oMath xmlns:m="http://schemas.openxmlformats.org/officeDocument/2006/math">
                    <m:d>
                      <m:dPr>
                        <m:begChr m:val="{"/>
                        <m:endChr m:val=""/>
                        <m:ctrlPr>
                          <a:rPr lang="en-US" altLang="zh-CN" sz="3200" i="1" noProof="1" smtClean="0">
                            <a:latin typeface="Cambria Math" panose="02040503050406030204" pitchFamily="18" charset="0"/>
                            <a:ea typeface="黑体" panose="02010609060101010101" pitchFamily="49" charset="-122"/>
                          </a:rPr>
                        </m:ctrlPr>
                      </m:dPr>
                      <m:e>
                        <m:eqArr>
                          <m:eqArrPr>
                            <m:ctrlPr>
                              <a:rPr lang="en-US" altLang="zh-CN" sz="3200" i="1" noProof="1" smtClean="0">
                                <a:latin typeface="Cambria Math" panose="02040503050406030204" pitchFamily="18" charset="0"/>
                                <a:ea typeface="黑体" panose="02010609060101010101" pitchFamily="49" charset="-122"/>
                              </a:rPr>
                            </m:ctrlPr>
                          </m:eqArrPr>
                          <m:e>
                            <m:r>
                              <a:rPr lang="en-US" altLang="zh-CN" sz="3200" b="0" i="1" noProof="1" smtClean="0">
                                <a:latin typeface="Cambria Math" panose="02040503050406030204" pitchFamily="18" charset="0"/>
                                <a:ea typeface="黑体" panose="02010609060101010101" pitchFamily="49" charset="-122"/>
                              </a:rPr>
                              <m:t>2</m:t>
                            </m:r>
                            <m:r>
                              <m:rPr>
                                <m:sty m:val="p"/>
                              </m:rPr>
                              <a:rPr lang="en-US" altLang="zh-CN" sz="3200" i="1" noProof="1">
                                <a:latin typeface="Cambria Math" panose="02040503050406030204" pitchFamily="18" charset="0"/>
                                <a:ea typeface="黑体" panose="02010609060101010101" pitchFamily="49" charset="-122"/>
                              </a:rPr>
                              <m:t>x</m:t>
                            </m:r>
                            <m:r>
                              <a:rPr lang="en-US" altLang="zh-CN" sz="3200" i="1" noProof="1" smtClean="0">
                                <a:latin typeface="Cambria Math" panose="02040503050406030204" pitchFamily="18" charset="0"/>
                                <a:ea typeface="黑体" panose="02010609060101010101" pitchFamily="49" charset="-122"/>
                              </a:rPr>
                              <m:t>+</m:t>
                            </m:r>
                            <m:r>
                              <m:rPr>
                                <m:sty m:val="p"/>
                              </m:rPr>
                              <a:rPr lang="en-US" altLang="zh-CN" sz="3200" i="1" noProof="1">
                                <a:latin typeface="Cambria Math" panose="02040503050406030204" pitchFamily="18" charset="0"/>
                                <a:ea typeface="黑体" panose="02010609060101010101" pitchFamily="49" charset="-122"/>
                              </a:rPr>
                              <m:t>y</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5</m:t>
                            </m:r>
                          </m:e>
                          <m:e>
                            <m:r>
                              <m:rPr>
                                <m:sty m:val="p"/>
                              </m:rPr>
                              <a:rPr lang="en-US" altLang="zh-CN" sz="3200" i="1" noProof="1">
                                <a:latin typeface="Cambria Math" panose="02040503050406030204" pitchFamily="18" charset="0"/>
                                <a:ea typeface="黑体" panose="02010609060101010101" pitchFamily="49" charset="-122"/>
                              </a:rPr>
                              <m:t>x</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2</m:t>
                            </m:r>
                            <m:r>
                              <m:rPr>
                                <m:sty m:val="p"/>
                              </m:rPr>
                              <a:rPr lang="en-US" altLang="zh-CN" sz="3200" i="1" noProof="1">
                                <a:latin typeface="Cambria Math" panose="02040503050406030204" pitchFamily="18" charset="0"/>
                                <a:ea typeface="黑体" panose="02010609060101010101" pitchFamily="49" charset="-122"/>
                              </a:rPr>
                              <m:t>y</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4</m:t>
                            </m:r>
                          </m:e>
                        </m:eqArr>
                      </m:e>
                    </m:d>
                  </m:oMath>
                </a14:m>
                <a:r>
                  <a:rPr lang="zh-CN" altLang="en-US" sz="3200" noProof="1">
                    <a:latin typeface="黑体" panose="02010609060101010101" pitchFamily="49" charset="-122"/>
                    <a:ea typeface="黑体" panose="02010609060101010101" pitchFamily="49" charset="-122"/>
                  </a:rPr>
                  <a:t>，则</a:t>
                </a:r>
                <a:r>
                  <a:rPr lang="en-US" altLang="zh-CN" sz="3200" noProof="1">
                    <a:latin typeface="黑体" panose="02010609060101010101" pitchFamily="49" charset="-122"/>
                    <a:ea typeface="黑体" panose="02010609060101010101" pitchFamily="49" charset="-122"/>
                  </a:rPr>
                  <a:t>x-y</a:t>
                </a:r>
                <a:r>
                  <a:rPr lang="zh-CN" altLang="en-US" sz="3200" noProof="1">
                    <a:latin typeface="黑体" panose="02010609060101010101" pitchFamily="49" charset="-122"/>
                    <a:ea typeface="黑体" panose="02010609060101010101" pitchFamily="49" charset="-122"/>
                  </a:rPr>
                  <a:t>的值为</a:t>
                </a:r>
                <a:r>
                  <a:rPr lang="en-US" altLang="zh-CN" sz="3200" noProof="1">
                    <a:latin typeface="黑体" panose="02010609060101010101" pitchFamily="49" charset="-122"/>
                    <a:ea typeface="黑体" panose="02010609060101010101" pitchFamily="49" charset="-122"/>
                  </a:rPr>
                  <a:t>______</a:t>
                </a:r>
                <a:r>
                  <a:rPr lang="zh-CN" altLang="en-US" sz="3200" noProof="1">
                    <a:latin typeface="黑体" panose="02010609060101010101" pitchFamily="49" charset="-122"/>
                    <a:ea typeface="黑体" panose="02010609060101010101" pitchFamily="49" charset="-122"/>
                  </a:rPr>
                  <a:t>．</a:t>
                </a:r>
                <a:endParaRPr lang="zh-CN" altLang="en-US" sz="32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ED4A6347-D388-4F57-819A-F921C2E35BAB}"/>
                  </a:ext>
                </a:extLst>
              </p:cNvPr>
              <p:cNvSpPr txBox="1">
                <a:spLocks noRot="1" noChangeAspect="1" noMove="1" noResize="1" noEditPoints="1" noAdjustHandles="1" noChangeArrowheads="1" noChangeShapeType="1" noTextEdit="1"/>
              </p:cNvSpPr>
              <p:nvPr/>
            </p:nvSpPr>
            <p:spPr bwMode="auto">
              <a:xfrm>
                <a:off x="155340" y="1260883"/>
                <a:ext cx="12565396" cy="1602811"/>
              </a:xfrm>
              <a:prstGeom prst="rect">
                <a:avLst/>
              </a:prstGeom>
              <a:blipFill>
                <a:blip r:embed="rId2"/>
                <a:stretch>
                  <a:fillRect l="-1212"/>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BB96CCDF-DB42-4EE7-BA09-37E7AA7C7895}"/>
                  </a:ext>
                </a:extLst>
              </p:cNvPr>
              <p:cNvSpPr/>
              <p:nvPr/>
            </p:nvSpPr>
            <p:spPr>
              <a:xfrm>
                <a:off x="1991544" y="2788245"/>
                <a:ext cx="6096000" cy="2633221"/>
              </a:xfrm>
              <a:prstGeom prst="rect">
                <a:avLst/>
              </a:prstGeom>
            </p:spPr>
            <p:txBody>
              <a:bodyPr>
                <a:spAutoFit/>
              </a:bodyPr>
              <a:lstStyle/>
              <a:p>
                <a:r>
                  <a:rPr lang="zh-CN" altLang="en-US" sz="3200" dirty="0">
                    <a:solidFill>
                      <a:srgbClr val="FF0000"/>
                    </a:solidFill>
                    <a:latin typeface="黑体" panose="02010609060101010101" pitchFamily="49" charset="-122"/>
                    <a:ea typeface="黑体" panose="02010609060101010101" pitchFamily="49" charset="-122"/>
                  </a:rPr>
                  <a:t>解：在方程组中</a:t>
                </a:r>
                <a14:m>
                  <m:oMath xmlns:m="http://schemas.openxmlformats.org/officeDocument/2006/math">
                    <m:d>
                      <m:dPr>
                        <m:begChr m:val="{"/>
                        <m:endChr m:val=""/>
                        <m:ctrlPr>
                          <a:rPr lang="en-US" altLang="zh-CN" sz="32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3200" i="1" noProof="1" smtClean="0">
                                <a:solidFill>
                                  <a:srgbClr val="FF0000"/>
                                </a:solidFill>
                                <a:latin typeface="Cambria Math" panose="02040503050406030204" pitchFamily="18" charset="0"/>
                                <a:ea typeface="黑体" panose="02010609060101010101" pitchFamily="49" charset="-122"/>
                              </a:rPr>
                            </m:ctrlPr>
                          </m:eqArrPr>
                          <m:e>
                            <m:r>
                              <a:rPr lang="en-US" altLang="zh-CN" sz="3200" b="0" i="1" noProof="1" smtClean="0">
                                <a:solidFill>
                                  <a:srgbClr val="FF0000"/>
                                </a:solidFill>
                                <a:latin typeface="Cambria Math" panose="02040503050406030204" pitchFamily="18" charset="0"/>
                                <a:ea typeface="黑体" panose="02010609060101010101" pitchFamily="49" charset="-122"/>
                              </a:rPr>
                              <m:t>2</m:t>
                            </m:r>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5</m:t>
                            </m:r>
                            <m:r>
                              <a:rPr lang="en-US" altLang="zh-CN" sz="3200" b="0" i="1" noProof="1" smtClean="0">
                                <a:solidFill>
                                  <a:srgbClr val="FF0000"/>
                                </a:solidFill>
                                <a:latin typeface="Cambria Math" panose="02040503050406030204" pitchFamily="18" charset="0"/>
                                <a:ea typeface="黑体" panose="02010609060101010101" pitchFamily="49" charset="-122"/>
                              </a:rPr>
                              <m:t>①</m:t>
                            </m:r>
                          </m:e>
                          <m:e>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2</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4</m:t>
                            </m:r>
                            <m:r>
                              <a:rPr lang="en-US" altLang="zh-CN" sz="3200" b="0" i="1" noProof="1" smtClean="0">
                                <a:solidFill>
                                  <a:srgbClr val="FF0000"/>
                                </a:solidFill>
                                <a:latin typeface="Cambria Math" panose="02040503050406030204" pitchFamily="18" charset="0"/>
                                <a:ea typeface="黑体" panose="02010609060101010101" pitchFamily="49" charset="-122"/>
                              </a:rPr>
                              <m:t>②</m:t>
                            </m:r>
                          </m:e>
                        </m:eqArr>
                      </m:e>
                    </m:d>
                    <m:r>
                      <a:rPr lang="en-US" altLang="zh-CN" sz="3200" b="0" i="1" noProof="1" smtClean="0">
                        <a:solidFill>
                          <a:srgbClr val="FF0000"/>
                        </a:solidFill>
                        <a:latin typeface="Cambria Math" panose="02040503050406030204" pitchFamily="18" charset="0"/>
                        <a:ea typeface="黑体" panose="02010609060101010101" pitchFamily="49" charset="-122"/>
                      </a:rPr>
                      <m:t> </m:t>
                    </m:r>
                  </m:oMath>
                </a14:m>
                <a:r>
                  <a:rPr lang="zh-CN" altLang="en-US" sz="3200" dirty="0">
                    <a:solidFill>
                      <a:srgbClr val="FF0000"/>
                    </a:solidFill>
                    <a:latin typeface="黑体" panose="02010609060101010101" pitchFamily="49" charset="-122"/>
                    <a:ea typeface="黑体" panose="02010609060101010101" pitchFamily="49" charset="-122"/>
                  </a:rPr>
                  <a:t>，</a:t>
                </a:r>
              </a:p>
              <a:p>
                <a:endParaRPr lang="en-US" altLang="zh-CN" sz="3200" dirty="0">
                  <a:solidFill>
                    <a:srgbClr val="FF0000"/>
                  </a:solidFill>
                  <a:latin typeface="黑体" panose="02010609060101010101" pitchFamily="49" charset="-122"/>
                  <a:ea typeface="黑体" panose="02010609060101010101" pitchFamily="49" charset="-122"/>
                </a:endParaRPr>
              </a:p>
              <a:p>
                <a:r>
                  <a:rPr lang="zh-CN" altLang="en-US" sz="3200" dirty="0">
                    <a:solidFill>
                      <a:srgbClr val="FF0000"/>
                    </a:solidFill>
                    <a:latin typeface="黑体" panose="02010609060101010101" pitchFamily="49" charset="-122"/>
                    <a:ea typeface="黑体" panose="02010609060101010101" pitchFamily="49" charset="-122"/>
                  </a:rPr>
                  <a:t>①</a:t>
                </a:r>
                <a:r>
                  <a:rPr lang="en-US" altLang="zh-CN" sz="3200" dirty="0">
                    <a:solidFill>
                      <a:srgbClr val="FF0000"/>
                    </a:solidFill>
                    <a:latin typeface="黑体" panose="02010609060101010101" pitchFamily="49" charset="-122"/>
                    <a:ea typeface="黑体" panose="02010609060101010101" pitchFamily="49" charset="-122"/>
                  </a:rPr>
                  <a:t>-②</a:t>
                </a:r>
                <a:r>
                  <a:rPr lang="zh-CN" altLang="en-US" sz="3200" dirty="0">
                    <a:solidFill>
                      <a:srgbClr val="FF0000"/>
                    </a:solidFill>
                    <a:latin typeface="黑体" panose="02010609060101010101" pitchFamily="49" charset="-122"/>
                    <a:ea typeface="黑体" panose="02010609060101010101" pitchFamily="49" charset="-122"/>
                  </a:rPr>
                  <a:t>得：</a:t>
                </a:r>
                <a:r>
                  <a:rPr lang="en-US" altLang="zh-CN" sz="3200" dirty="0">
                    <a:solidFill>
                      <a:srgbClr val="FF0000"/>
                    </a:solidFill>
                    <a:latin typeface="黑体" panose="02010609060101010101" pitchFamily="49" charset="-122"/>
                    <a:ea typeface="黑体" panose="02010609060101010101" pitchFamily="49" charset="-122"/>
                  </a:rPr>
                  <a:t>x-y=1</a:t>
                </a:r>
                <a:r>
                  <a:rPr lang="zh-CN" altLang="en-US" sz="3200" dirty="0">
                    <a:solidFill>
                      <a:srgbClr val="FF0000"/>
                    </a:solidFill>
                    <a:latin typeface="黑体" panose="02010609060101010101" pitchFamily="49" charset="-122"/>
                    <a:ea typeface="黑体" panose="02010609060101010101" pitchFamily="49" charset="-122"/>
                  </a:rPr>
                  <a:t>．</a:t>
                </a:r>
              </a:p>
              <a:p>
                <a:endParaRPr lang="zh-CN" altLang="en-US" dirty="0">
                  <a:solidFill>
                    <a:srgbClr val="FF0000"/>
                  </a:solidFill>
                </a:endParaRPr>
              </a:p>
            </p:txBody>
          </p:sp>
        </mc:Choice>
        <mc:Fallback xmlns="">
          <p:sp>
            <p:nvSpPr>
              <p:cNvPr id="5" name="矩形 4">
                <a:extLst>
                  <a:ext uri="{FF2B5EF4-FFF2-40B4-BE49-F238E27FC236}">
                    <a16:creationId xmlns:a16="http://schemas.microsoft.com/office/drawing/2014/main" id="{BB96CCDF-DB42-4EE7-BA09-37E7AA7C7895}"/>
                  </a:ext>
                </a:extLst>
              </p:cNvPr>
              <p:cNvSpPr>
                <a:spLocks noRot="1" noChangeAspect="1" noMove="1" noResize="1" noEditPoints="1" noAdjustHandles="1" noChangeArrowheads="1" noChangeShapeType="1" noTextEdit="1"/>
              </p:cNvSpPr>
              <p:nvPr/>
            </p:nvSpPr>
            <p:spPr>
              <a:xfrm>
                <a:off x="1991544" y="2788245"/>
                <a:ext cx="6096000" cy="2633221"/>
              </a:xfrm>
              <a:prstGeom prst="rect">
                <a:avLst/>
              </a:prstGeom>
              <a:blipFill>
                <a:blip r:embed="rId3"/>
                <a:stretch>
                  <a:fillRect l="-2600" r="-200"/>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5FE0C7EA-70DF-4DB3-B094-EE8816420814}"/>
              </a:ext>
            </a:extLst>
          </p:cNvPr>
          <p:cNvSpPr/>
          <p:nvPr/>
        </p:nvSpPr>
        <p:spPr>
          <a:xfrm>
            <a:off x="10920536" y="1844824"/>
            <a:ext cx="441146" cy="707886"/>
          </a:xfrm>
          <a:prstGeom prst="rect">
            <a:avLst/>
          </a:prstGeom>
        </p:spPr>
        <p:txBody>
          <a:bodyPr wrap="none">
            <a:spAutoFit/>
          </a:bodyPr>
          <a:lstStyle/>
          <a:p>
            <a:r>
              <a:rPr lang="en-US" altLang="zh-CN" sz="4000" b="1" dirty="0">
                <a:solidFill>
                  <a:srgbClr val="FF0000"/>
                </a:solidFill>
                <a:latin typeface="黑体" panose="02010609060101010101" pitchFamily="49" charset="-122"/>
                <a:ea typeface="黑体" panose="02010609060101010101" pitchFamily="49" charset="-122"/>
              </a:rPr>
              <a:t>1</a:t>
            </a:r>
            <a:endParaRPr lang="zh-CN" altLang="en-US" sz="4000" b="1" dirty="0"/>
          </a:p>
        </p:txBody>
      </p:sp>
      <p:sp>
        <p:nvSpPr>
          <p:cNvPr id="7" name="矩形 6">
            <a:extLst>
              <a:ext uri="{FF2B5EF4-FFF2-40B4-BE49-F238E27FC236}">
                <a16:creationId xmlns:a16="http://schemas.microsoft.com/office/drawing/2014/main" id="{91D190FD-6631-4D64-BCDB-4109B330F89F}"/>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350317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25FF66B-2094-4497-A168-375560FAFDD0}"/>
              </a:ext>
            </a:extLst>
          </p:cNvPr>
          <p:cNvSpPr txBox="1">
            <a:spLocks noChangeArrowheads="1"/>
          </p:cNvSpPr>
          <p:nvPr/>
        </p:nvSpPr>
        <p:spPr bwMode="auto">
          <a:xfrm>
            <a:off x="301879" y="1012965"/>
            <a:ext cx="5067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专题四  方程组的特殊解法列举</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ED4A6347-D388-4F57-819A-F921C2E35BAB}"/>
                  </a:ext>
                </a:extLst>
              </p:cNvPr>
              <p:cNvSpPr txBox="1"/>
              <p:nvPr/>
            </p:nvSpPr>
            <p:spPr bwMode="auto">
              <a:xfrm>
                <a:off x="155340" y="1260883"/>
                <a:ext cx="12565396" cy="1602811"/>
              </a:xfrm>
              <a:prstGeom prst="rect">
                <a:avLst/>
              </a:prstGeom>
              <a:noFill/>
              <a:ln w="9525">
                <a:noFill/>
              </a:ln>
            </p:spPr>
            <p:txBody>
              <a:bodyPr wrap="square">
                <a:spAutoFit/>
              </a:bodyPr>
              <a:lstStyle/>
              <a:p>
                <a:pPr>
                  <a:lnSpc>
                    <a:spcPct val="150000"/>
                  </a:lnSpc>
                  <a:defRPr/>
                </a:pP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b="1" noProof="1">
                    <a:solidFill>
                      <a:srgbClr val="C00000"/>
                    </a:solidFill>
                    <a:latin typeface="黑体" panose="02010609060101010101" pitchFamily="49" charset="-122"/>
                    <a:ea typeface="黑体" panose="02010609060101010101" pitchFamily="49" charset="-122"/>
                  </a:rPr>
                  <a:t>例</a:t>
                </a:r>
                <a:r>
                  <a:rPr lang="en-US" altLang="zh-CN" sz="3200" b="1" noProof="1">
                    <a:solidFill>
                      <a:srgbClr val="C00000"/>
                    </a:solidFill>
                    <a:latin typeface="Times New Roman" panose="02020603050405020304" pitchFamily="18" charset="0"/>
                    <a:ea typeface="黑体" panose="02010609060101010101" pitchFamily="49" charset="-122"/>
                  </a:rPr>
                  <a:t>5</a:t>
                </a:r>
                <a:r>
                  <a:rPr lang="en-US" altLang="zh-CN" sz="3200" b="1" noProof="1">
                    <a:solidFill>
                      <a:srgbClr val="C00000"/>
                    </a:solidFill>
                    <a:latin typeface="黑体" panose="02010609060101010101" pitchFamily="49" charset="-122"/>
                    <a:ea typeface="黑体" panose="02010609060101010101" pitchFamily="49" charset="-122"/>
                  </a:rPr>
                  <a:t>】</a:t>
                </a:r>
                <a:r>
                  <a:rPr lang="en-US" altLang="zh-CN" sz="3200" noProof="1">
                    <a:latin typeface="黑体" panose="02010609060101010101" pitchFamily="49" charset="-122"/>
                    <a:ea typeface="黑体" panose="02010609060101010101" pitchFamily="49" charset="-122"/>
                  </a:rPr>
                  <a:t>2.</a:t>
                </a:r>
                <a:r>
                  <a:rPr lang="zh-CN" altLang="en-US" sz="3200" noProof="1">
                    <a:latin typeface="黑体" panose="02010609060101010101" pitchFamily="49" charset="-122"/>
                    <a:ea typeface="黑体" panose="02010609060101010101" pitchFamily="49" charset="-122"/>
                  </a:rPr>
                  <a:t>已知</a:t>
                </a:r>
                <a:r>
                  <a:rPr lang="en-US" altLang="zh-CN" sz="3200" noProof="1">
                    <a:latin typeface="黑体" panose="02010609060101010101" pitchFamily="49" charset="-122"/>
                    <a:ea typeface="黑体" panose="02010609060101010101" pitchFamily="49" charset="-122"/>
                  </a:rPr>
                  <a:t>x</a:t>
                </a:r>
                <a:r>
                  <a:rPr lang="zh-CN" altLang="en-US" sz="3200" noProof="1">
                    <a:latin typeface="黑体" panose="02010609060101010101" pitchFamily="49" charset="-122"/>
                    <a:ea typeface="黑体" panose="02010609060101010101" pitchFamily="49" charset="-122"/>
                  </a:rPr>
                  <a:t>、</a:t>
                </a:r>
                <a:r>
                  <a:rPr lang="en-US" altLang="zh-CN" sz="3200" noProof="1">
                    <a:latin typeface="黑体" panose="02010609060101010101" pitchFamily="49" charset="-122"/>
                    <a:ea typeface="黑体" panose="02010609060101010101" pitchFamily="49" charset="-122"/>
                  </a:rPr>
                  <a:t>y</a:t>
                </a:r>
                <a:r>
                  <a:rPr lang="zh-CN" altLang="en-US" sz="3200" noProof="1">
                    <a:latin typeface="黑体" panose="02010609060101010101" pitchFamily="49" charset="-122"/>
                    <a:ea typeface="黑体" panose="02010609060101010101" pitchFamily="49" charset="-122"/>
                  </a:rPr>
                  <a:t>满足方程组</a:t>
                </a:r>
                <a14:m>
                  <m:oMath xmlns:m="http://schemas.openxmlformats.org/officeDocument/2006/math">
                    <m:d>
                      <m:dPr>
                        <m:begChr m:val="{"/>
                        <m:endChr m:val=""/>
                        <m:ctrlPr>
                          <a:rPr lang="en-US" altLang="zh-CN" sz="3200" i="1" noProof="1" smtClean="0">
                            <a:latin typeface="Cambria Math" panose="02040503050406030204" pitchFamily="18" charset="0"/>
                            <a:ea typeface="黑体" panose="02010609060101010101" pitchFamily="49" charset="-122"/>
                          </a:rPr>
                        </m:ctrlPr>
                      </m:dPr>
                      <m:e>
                        <m:eqArr>
                          <m:eqArrPr>
                            <m:ctrlPr>
                              <a:rPr lang="en-US" altLang="zh-CN" sz="3200" i="1" noProof="1" smtClean="0">
                                <a:latin typeface="Cambria Math" panose="02040503050406030204" pitchFamily="18" charset="0"/>
                                <a:ea typeface="黑体" panose="02010609060101010101" pitchFamily="49" charset="-122"/>
                              </a:rPr>
                            </m:ctrlPr>
                          </m:eqArrPr>
                          <m:e>
                            <m:r>
                              <a:rPr lang="en-US" altLang="zh-CN" sz="3200" b="0" i="1" noProof="1" smtClean="0">
                                <a:latin typeface="Cambria Math" panose="02040503050406030204" pitchFamily="18" charset="0"/>
                                <a:ea typeface="黑体" panose="02010609060101010101" pitchFamily="49" charset="-122"/>
                              </a:rPr>
                              <m:t>5</m:t>
                            </m:r>
                            <m:r>
                              <m:rPr>
                                <m:sty m:val="p"/>
                              </m:rPr>
                              <a:rPr lang="en-US" altLang="zh-CN" sz="3200" i="1" noProof="1">
                                <a:latin typeface="Cambria Math" panose="02040503050406030204" pitchFamily="18" charset="0"/>
                                <a:ea typeface="黑体" panose="02010609060101010101" pitchFamily="49" charset="-122"/>
                              </a:rPr>
                              <m:t>x</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8</m:t>
                            </m:r>
                            <m:r>
                              <m:rPr>
                                <m:sty m:val="p"/>
                              </m:rPr>
                              <a:rPr lang="en-US" altLang="zh-CN" sz="3200" i="1" noProof="1">
                                <a:latin typeface="Cambria Math" panose="02040503050406030204" pitchFamily="18" charset="0"/>
                                <a:ea typeface="黑体" panose="02010609060101010101" pitchFamily="49" charset="-122"/>
                              </a:rPr>
                              <m:t>y</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18</m:t>
                            </m:r>
                          </m:e>
                          <m:e>
                            <m:r>
                              <a:rPr lang="en-US" altLang="zh-CN" sz="3200" b="0" i="1" noProof="1" smtClean="0">
                                <a:latin typeface="Cambria Math" panose="02040503050406030204" pitchFamily="18" charset="0"/>
                                <a:ea typeface="黑体" panose="02010609060101010101" pitchFamily="49" charset="-122"/>
                              </a:rPr>
                              <m:t>3</m:t>
                            </m:r>
                            <m:r>
                              <m:rPr>
                                <m:sty m:val="p"/>
                              </m:rPr>
                              <a:rPr lang="en-US" altLang="zh-CN" sz="3200" i="1" noProof="1">
                                <a:latin typeface="Cambria Math" panose="02040503050406030204" pitchFamily="18" charset="0"/>
                                <a:ea typeface="黑体" panose="02010609060101010101" pitchFamily="49" charset="-122"/>
                              </a:rPr>
                              <m:t>x</m:t>
                            </m:r>
                            <m:r>
                              <a:rPr lang="en-US" altLang="zh-CN" sz="3200" i="1" noProof="1" smtClean="0">
                                <a:latin typeface="Cambria Math" panose="02040503050406030204" pitchFamily="18" charset="0"/>
                                <a:ea typeface="黑体" panose="02010609060101010101" pitchFamily="49" charset="-122"/>
                              </a:rPr>
                              <m:t>−</m:t>
                            </m:r>
                            <m:r>
                              <m:rPr>
                                <m:sty m:val="p"/>
                              </m:rPr>
                              <a:rPr lang="en-US" altLang="zh-CN" sz="3200" i="1" noProof="1">
                                <a:latin typeface="Cambria Math" panose="02040503050406030204" pitchFamily="18" charset="0"/>
                                <a:ea typeface="黑体" panose="02010609060101010101" pitchFamily="49" charset="-122"/>
                              </a:rPr>
                              <m:t>y</m:t>
                            </m:r>
                            <m:r>
                              <a:rPr lang="en-US" altLang="zh-CN" sz="3200" i="1" noProof="1" smtClean="0">
                                <a:latin typeface="Cambria Math" panose="02040503050406030204" pitchFamily="18" charset="0"/>
                                <a:ea typeface="黑体" panose="02010609060101010101" pitchFamily="49" charset="-122"/>
                              </a:rPr>
                              <m:t>=</m:t>
                            </m:r>
                            <m:r>
                              <a:rPr lang="en-US" altLang="zh-CN" sz="3200" b="0" i="1" noProof="1" smtClean="0">
                                <a:latin typeface="Cambria Math" panose="02040503050406030204" pitchFamily="18" charset="0"/>
                                <a:ea typeface="黑体" panose="02010609060101010101" pitchFamily="49" charset="-122"/>
                              </a:rPr>
                              <m:t>7        </m:t>
                            </m:r>
                          </m:e>
                        </m:eqArr>
                      </m:e>
                    </m:d>
                  </m:oMath>
                </a14:m>
                <a:r>
                  <a:rPr lang="zh-CN" altLang="en-US" sz="3200" noProof="1">
                    <a:latin typeface="黑体" panose="02010609060101010101" pitchFamily="49" charset="-122"/>
                    <a:ea typeface="黑体" panose="02010609060101010101" pitchFamily="49" charset="-122"/>
                  </a:rPr>
                  <a:t>，则</a:t>
                </a:r>
                <a:r>
                  <a:rPr lang="en-US" altLang="zh-CN" sz="3200" noProof="1">
                    <a:latin typeface="黑体" panose="02010609060101010101" pitchFamily="49" charset="-122"/>
                    <a:ea typeface="黑体" panose="02010609060101010101" pitchFamily="49" charset="-122"/>
                  </a:rPr>
                  <a:t>2x+9y</a:t>
                </a:r>
                <a:r>
                  <a:rPr lang="zh-CN" altLang="en-US" sz="3200" noProof="1">
                    <a:latin typeface="黑体" panose="02010609060101010101" pitchFamily="49" charset="-122"/>
                    <a:ea typeface="黑体" panose="02010609060101010101" pitchFamily="49" charset="-122"/>
                  </a:rPr>
                  <a:t>的值为</a:t>
                </a:r>
                <a:r>
                  <a:rPr lang="en-US" altLang="zh-CN" sz="3200" noProof="1">
                    <a:latin typeface="黑体" panose="02010609060101010101" pitchFamily="49" charset="-122"/>
                    <a:ea typeface="黑体" panose="02010609060101010101" pitchFamily="49" charset="-122"/>
                  </a:rPr>
                  <a:t>____</a:t>
                </a:r>
                <a:r>
                  <a:rPr lang="zh-CN" altLang="en-US" sz="3200" noProof="1">
                    <a:latin typeface="黑体" panose="02010609060101010101" pitchFamily="49" charset="-122"/>
                    <a:ea typeface="黑体" panose="02010609060101010101" pitchFamily="49" charset="-122"/>
                  </a:rPr>
                  <a:t>．</a:t>
                </a:r>
                <a:endParaRPr lang="zh-CN" altLang="en-US" sz="32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ED4A6347-D388-4F57-819A-F921C2E35BAB}"/>
                  </a:ext>
                </a:extLst>
              </p:cNvPr>
              <p:cNvSpPr txBox="1">
                <a:spLocks noRot="1" noChangeAspect="1" noMove="1" noResize="1" noEditPoints="1" noAdjustHandles="1" noChangeArrowheads="1" noChangeShapeType="1" noTextEdit="1"/>
              </p:cNvSpPr>
              <p:nvPr/>
            </p:nvSpPr>
            <p:spPr bwMode="auto">
              <a:xfrm>
                <a:off x="155340" y="1260883"/>
                <a:ext cx="12565396" cy="1602811"/>
              </a:xfrm>
              <a:prstGeom prst="rect">
                <a:avLst/>
              </a:prstGeom>
              <a:blipFill>
                <a:blip r:embed="rId2"/>
                <a:stretch>
                  <a:fillRect l="-1212" r="-533"/>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BB96CCDF-DB42-4EE7-BA09-37E7AA7C7895}"/>
                  </a:ext>
                </a:extLst>
              </p:cNvPr>
              <p:cNvSpPr/>
              <p:nvPr/>
            </p:nvSpPr>
            <p:spPr>
              <a:xfrm>
                <a:off x="1991544" y="2788245"/>
                <a:ext cx="6096000" cy="2633221"/>
              </a:xfrm>
              <a:prstGeom prst="rect">
                <a:avLst/>
              </a:prstGeom>
            </p:spPr>
            <p:txBody>
              <a:bodyPr>
                <a:spAutoFit/>
              </a:bodyPr>
              <a:lstStyle/>
              <a:p>
                <a:r>
                  <a:rPr lang="zh-CN" altLang="en-US" sz="3200" dirty="0">
                    <a:solidFill>
                      <a:srgbClr val="FF0000"/>
                    </a:solidFill>
                    <a:latin typeface="黑体" panose="02010609060101010101" pitchFamily="49" charset="-122"/>
                    <a:ea typeface="黑体" panose="02010609060101010101" pitchFamily="49" charset="-122"/>
                  </a:rPr>
                  <a:t>解：在方程组中</a:t>
                </a:r>
                <a14:m>
                  <m:oMath xmlns:m="http://schemas.openxmlformats.org/officeDocument/2006/math">
                    <m:d>
                      <m:dPr>
                        <m:begChr m:val="{"/>
                        <m:endChr m:val=""/>
                        <m:ctrlPr>
                          <a:rPr lang="en-US" altLang="zh-CN" sz="32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3200" i="1" noProof="1" smtClean="0">
                                <a:solidFill>
                                  <a:srgbClr val="FF0000"/>
                                </a:solidFill>
                                <a:latin typeface="Cambria Math" panose="02040503050406030204" pitchFamily="18" charset="0"/>
                                <a:ea typeface="黑体" panose="02010609060101010101" pitchFamily="49" charset="-122"/>
                              </a:rPr>
                            </m:ctrlPr>
                          </m:eqArrPr>
                          <m:e>
                            <m:r>
                              <a:rPr lang="en-US" altLang="zh-CN" sz="3200" b="0" i="1" noProof="1" smtClean="0">
                                <a:solidFill>
                                  <a:srgbClr val="FF0000"/>
                                </a:solidFill>
                                <a:latin typeface="Cambria Math" panose="02040503050406030204" pitchFamily="18" charset="0"/>
                                <a:ea typeface="黑体" panose="02010609060101010101" pitchFamily="49" charset="-122"/>
                              </a:rPr>
                              <m:t>5</m:t>
                            </m:r>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8</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18</m:t>
                            </m:r>
                            <m:r>
                              <a:rPr lang="en-US" altLang="zh-CN" sz="3200" b="0" i="1" noProof="1" smtClean="0">
                                <a:solidFill>
                                  <a:srgbClr val="FF0000"/>
                                </a:solidFill>
                                <a:latin typeface="Cambria Math" panose="02040503050406030204" pitchFamily="18" charset="0"/>
                                <a:ea typeface="黑体" panose="02010609060101010101" pitchFamily="49" charset="-122"/>
                              </a:rPr>
                              <m:t>①</m:t>
                            </m:r>
                          </m:e>
                          <m:e>
                            <m:r>
                              <a:rPr lang="en-US" altLang="zh-CN" sz="3200" b="0" i="1" noProof="1" smtClean="0">
                                <a:solidFill>
                                  <a:srgbClr val="FF0000"/>
                                </a:solidFill>
                                <a:latin typeface="Cambria Math" panose="02040503050406030204" pitchFamily="18" charset="0"/>
                                <a:ea typeface="黑体" panose="02010609060101010101" pitchFamily="49" charset="-122"/>
                              </a:rPr>
                              <m:t>3</m:t>
                            </m:r>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7     </m:t>
                            </m:r>
                            <m:r>
                              <a:rPr lang="en-US" altLang="zh-CN" sz="3200" b="0" i="1" noProof="1" smtClean="0">
                                <a:solidFill>
                                  <a:srgbClr val="FF0000"/>
                                </a:solidFill>
                                <a:latin typeface="Cambria Math" panose="02040503050406030204" pitchFamily="18" charset="0"/>
                                <a:ea typeface="黑体" panose="02010609060101010101" pitchFamily="49" charset="-122"/>
                              </a:rPr>
                              <m:t>②</m:t>
                            </m:r>
                          </m:e>
                        </m:eqArr>
                      </m:e>
                    </m:d>
                    <m:r>
                      <a:rPr lang="en-US" altLang="zh-CN" sz="3200" b="0" i="1" noProof="1" smtClean="0">
                        <a:solidFill>
                          <a:srgbClr val="FF0000"/>
                        </a:solidFill>
                        <a:latin typeface="Cambria Math" panose="02040503050406030204" pitchFamily="18" charset="0"/>
                        <a:ea typeface="黑体" panose="02010609060101010101" pitchFamily="49" charset="-122"/>
                      </a:rPr>
                      <m:t> </m:t>
                    </m:r>
                  </m:oMath>
                </a14:m>
                <a:r>
                  <a:rPr lang="zh-CN" altLang="en-US" sz="3200" dirty="0">
                    <a:solidFill>
                      <a:srgbClr val="FF0000"/>
                    </a:solidFill>
                    <a:latin typeface="黑体" panose="02010609060101010101" pitchFamily="49" charset="-122"/>
                    <a:ea typeface="黑体" panose="02010609060101010101" pitchFamily="49" charset="-122"/>
                  </a:rPr>
                  <a:t>，</a:t>
                </a:r>
              </a:p>
              <a:p>
                <a:endParaRPr lang="en-US" altLang="zh-CN" sz="3200" dirty="0">
                  <a:solidFill>
                    <a:srgbClr val="FF0000"/>
                  </a:solidFill>
                  <a:latin typeface="黑体" panose="02010609060101010101" pitchFamily="49" charset="-122"/>
                  <a:ea typeface="黑体" panose="02010609060101010101" pitchFamily="49" charset="-122"/>
                </a:endParaRPr>
              </a:p>
              <a:p>
                <a:r>
                  <a:rPr lang="zh-CN" altLang="en-US" sz="3200" dirty="0">
                    <a:solidFill>
                      <a:srgbClr val="FF0000"/>
                    </a:solidFill>
                    <a:latin typeface="黑体" panose="02010609060101010101" pitchFamily="49" charset="-122"/>
                    <a:ea typeface="黑体" panose="02010609060101010101" pitchFamily="49" charset="-122"/>
                  </a:rPr>
                  <a:t>①</a:t>
                </a:r>
                <a:r>
                  <a:rPr lang="en-US" altLang="zh-CN" sz="3200" dirty="0">
                    <a:solidFill>
                      <a:srgbClr val="FF0000"/>
                    </a:solidFill>
                    <a:latin typeface="黑体" panose="02010609060101010101" pitchFamily="49" charset="-122"/>
                    <a:ea typeface="黑体" panose="02010609060101010101" pitchFamily="49" charset="-122"/>
                  </a:rPr>
                  <a:t>-②</a:t>
                </a:r>
                <a:r>
                  <a:rPr lang="zh-CN" altLang="en-US" sz="3200" dirty="0">
                    <a:solidFill>
                      <a:srgbClr val="FF0000"/>
                    </a:solidFill>
                    <a:latin typeface="黑体" panose="02010609060101010101" pitchFamily="49" charset="-122"/>
                    <a:ea typeface="黑体" panose="02010609060101010101" pitchFamily="49" charset="-122"/>
                  </a:rPr>
                  <a:t>得：</a:t>
                </a:r>
                <a:r>
                  <a:rPr lang="en-US" altLang="zh-CN" sz="3200" noProof="1">
                    <a:solidFill>
                      <a:srgbClr val="FF0000"/>
                    </a:solidFill>
                    <a:latin typeface="黑体" panose="02010609060101010101" pitchFamily="49" charset="-122"/>
                    <a:ea typeface="黑体" panose="02010609060101010101" pitchFamily="49" charset="-122"/>
                  </a:rPr>
                  <a:t> 2x+9y </a:t>
                </a:r>
                <a:r>
                  <a:rPr lang="en-US" altLang="zh-CN" sz="3200" dirty="0">
                    <a:solidFill>
                      <a:srgbClr val="FF0000"/>
                    </a:solidFill>
                    <a:latin typeface="黑体" panose="02010609060101010101" pitchFamily="49" charset="-122"/>
                    <a:ea typeface="黑体" panose="02010609060101010101" pitchFamily="49" charset="-122"/>
                  </a:rPr>
                  <a:t>=11</a:t>
                </a:r>
                <a:r>
                  <a:rPr lang="zh-CN" altLang="en-US" sz="3200" dirty="0">
                    <a:solidFill>
                      <a:srgbClr val="FF0000"/>
                    </a:solidFill>
                    <a:latin typeface="黑体" panose="02010609060101010101" pitchFamily="49" charset="-122"/>
                    <a:ea typeface="黑体" panose="02010609060101010101" pitchFamily="49" charset="-122"/>
                  </a:rPr>
                  <a:t>．</a:t>
                </a:r>
              </a:p>
              <a:p>
                <a:endParaRPr lang="zh-CN" altLang="en-US" dirty="0">
                  <a:solidFill>
                    <a:srgbClr val="FF0000"/>
                  </a:solidFill>
                </a:endParaRPr>
              </a:p>
            </p:txBody>
          </p:sp>
        </mc:Choice>
        <mc:Fallback xmlns="">
          <p:sp>
            <p:nvSpPr>
              <p:cNvPr id="5" name="矩形 4">
                <a:extLst>
                  <a:ext uri="{FF2B5EF4-FFF2-40B4-BE49-F238E27FC236}">
                    <a16:creationId xmlns:a16="http://schemas.microsoft.com/office/drawing/2014/main" id="{BB96CCDF-DB42-4EE7-BA09-37E7AA7C7895}"/>
                  </a:ext>
                </a:extLst>
              </p:cNvPr>
              <p:cNvSpPr>
                <a:spLocks noRot="1" noChangeAspect="1" noMove="1" noResize="1" noEditPoints="1" noAdjustHandles="1" noChangeArrowheads="1" noChangeShapeType="1" noTextEdit="1"/>
              </p:cNvSpPr>
              <p:nvPr/>
            </p:nvSpPr>
            <p:spPr>
              <a:xfrm>
                <a:off x="1991544" y="2788245"/>
                <a:ext cx="6096000" cy="2633221"/>
              </a:xfrm>
              <a:prstGeom prst="rect">
                <a:avLst/>
              </a:prstGeom>
              <a:blipFill>
                <a:blip r:embed="rId3"/>
                <a:stretch>
                  <a:fillRect l="-2600" r="-9200"/>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5FE0C7EA-70DF-4DB3-B094-EE8816420814}"/>
              </a:ext>
            </a:extLst>
          </p:cNvPr>
          <p:cNvSpPr/>
          <p:nvPr/>
        </p:nvSpPr>
        <p:spPr>
          <a:xfrm>
            <a:off x="372609" y="2856696"/>
            <a:ext cx="700833" cy="707886"/>
          </a:xfrm>
          <a:prstGeom prst="rect">
            <a:avLst/>
          </a:prstGeom>
        </p:spPr>
        <p:txBody>
          <a:bodyPr wrap="none">
            <a:spAutoFit/>
          </a:bodyPr>
          <a:lstStyle/>
          <a:p>
            <a:r>
              <a:rPr lang="en-US" altLang="zh-CN" sz="4000" b="1" dirty="0">
                <a:solidFill>
                  <a:srgbClr val="FF0000"/>
                </a:solidFill>
                <a:latin typeface="黑体" panose="02010609060101010101" pitchFamily="49" charset="-122"/>
                <a:ea typeface="黑体" panose="02010609060101010101" pitchFamily="49" charset="-122"/>
              </a:rPr>
              <a:t>11</a:t>
            </a:r>
            <a:endParaRPr lang="zh-CN" altLang="en-US" sz="4000" b="1" dirty="0"/>
          </a:p>
        </p:txBody>
      </p:sp>
      <p:sp>
        <p:nvSpPr>
          <p:cNvPr id="7" name="矩形 6">
            <a:extLst>
              <a:ext uri="{FF2B5EF4-FFF2-40B4-BE49-F238E27FC236}">
                <a16:creationId xmlns:a16="http://schemas.microsoft.com/office/drawing/2014/main" id="{C3BBF155-4337-4D1D-AB79-129F759A79DB}"/>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42472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215A5E11-6AB2-4027-8E38-255A72F60161}"/>
                  </a:ext>
                </a:extLst>
              </p:cNvPr>
              <p:cNvSpPr>
                <a:spLocks noChangeArrowheads="1"/>
              </p:cNvSpPr>
              <p:nvPr/>
            </p:nvSpPr>
            <p:spPr bwMode="auto">
              <a:xfrm>
                <a:off x="503530" y="850444"/>
                <a:ext cx="11281102" cy="262257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600" b="1" dirty="0">
                    <a:latin typeface="黑体" panose="02010609060101010101" pitchFamily="49" charset="-122"/>
                    <a:ea typeface="黑体" panose="02010609060101010101" pitchFamily="49" charset="-122"/>
                  </a:rPr>
                  <a:t>【</a:t>
                </a:r>
                <a:r>
                  <a:rPr lang="zh-CN" altLang="en-US" sz="3600" b="1" dirty="0">
                    <a:latin typeface="黑体" panose="02010609060101010101" pitchFamily="49" charset="-122"/>
                    <a:ea typeface="黑体" panose="02010609060101010101" pitchFamily="49" charset="-122"/>
                  </a:rPr>
                  <a:t>迁移应用</a:t>
                </a:r>
                <a:r>
                  <a:rPr lang="en-US" altLang="zh-CN" sz="3600" b="1" dirty="0">
                    <a:latin typeface="黑体" panose="02010609060101010101" pitchFamily="49" charset="-122"/>
                    <a:ea typeface="黑体" panose="02010609060101010101" pitchFamily="49" charset="-122"/>
                  </a:rPr>
                  <a:t>】</a:t>
                </a:r>
              </a:p>
              <a:p>
                <a:pPr>
                  <a:lnSpc>
                    <a:spcPct val="150000"/>
                  </a:lnSpc>
                </a:pPr>
                <a:r>
                  <a:rPr lang="zh-CN" altLang="en-US" sz="3600" dirty="0">
                    <a:latin typeface="黑体" panose="02010609060101010101" pitchFamily="49" charset="-122"/>
                    <a:ea typeface="黑体" panose="02010609060101010101" pitchFamily="49" charset="-122"/>
                  </a:rPr>
                  <a:t>已知方程组</a:t>
                </a:r>
                <a14:m>
                  <m:oMath xmlns:m="http://schemas.openxmlformats.org/officeDocument/2006/math">
                    <m:d>
                      <m:dPr>
                        <m:begChr m:val="{"/>
                        <m:endChr m:val=""/>
                        <m:ctrlPr>
                          <a:rPr lang="en-US" altLang="zh-CN" sz="3600" i="1" noProof="1" smtClean="0">
                            <a:latin typeface="Cambria Math" panose="02040503050406030204" pitchFamily="18" charset="0"/>
                            <a:ea typeface="黑体" panose="02010609060101010101" pitchFamily="49" charset="-122"/>
                          </a:rPr>
                        </m:ctrlPr>
                      </m:dPr>
                      <m:e>
                        <m:eqArr>
                          <m:eqArrPr>
                            <m:ctrlPr>
                              <a:rPr lang="en-US" altLang="zh-CN" sz="3600" i="1" noProof="1" smtClean="0">
                                <a:latin typeface="Cambria Math" panose="02040503050406030204" pitchFamily="18" charset="0"/>
                                <a:ea typeface="黑体" panose="02010609060101010101" pitchFamily="49" charset="-122"/>
                              </a:rPr>
                            </m:ctrlPr>
                          </m:eqArrPr>
                          <m:e>
                            <m:r>
                              <a:rPr lang="en-US" altLang="zh-CN" sz="3600" b="0" i="1" noProof="1" smtClean="0">
                                <a:latin typeface="Cambria Math" panose="02040503050406030204" pitchFamily="18" charset="0"/>
                                <a:ea typeface="黑体" panose="02010609060101010101" pitchFamily="49" charset="-122"/>
                              </a:rPr>
                              <m:t>2</m:t>
                            </m:r>
                            <m:r>
                              <m:rPr>
                                <m:sty m:val="p"/>
                              </m:rPr>
                              <a:rPr lang="en-US" altLang="zh-CN" sz="3600" i="1" noProof="1">
                                <a:latin typeface="Cambria Math" panose="02040503050406030204" pitchFamily="18" charset="0"/>
                                <a:ea typeface="黑体" panose="02010609060101010101" pitchFamily="49" charset="-122"/>
                              </a:rPr>
                              <m:t>x</m:t>
                            </m:r>
                            <m:r>
                              <a:rPr lang="en-US" altLang="zh-CN" sz="3600" i="1" noProof="1" smtClean="0">
                                <a:latin typeface="Cambria Math" panose="02040503050406030204" pitchFamily="18" charset="0"/>
                                <a:ea typeface="黑体" panose="02010609060101010101" pitchFamily="49" charset="-122"/>
                              </a:rPr>
                              <m:t>+</m:t>
                            </m:r>
                            <m:r>
                              <m:rPr>
                                <m:sty m:val="p"/>
                              </m:rPr>
                              <a:rPr lang="en-US" altLang="zh-CN" sz="3600" i="1" noProof="1">
                                <a:latin typeface="Cambria Math" panose="02040503050406030204" pitchFamily="18" charset="0"/>
                                <a:ea typeface="黑体" panose="02010609060101010101" pitchFamily="49" charset="-122"/>
                              </a:rPr>
                              <m:t>y</m:t>
                            </m:r>
                            <m:r>
                              <a:rPr lang="en-US" altLang="zh-CN" sz="3600" i="1" noProof="1" smtClean="0">
                                <a:latin typeface="Cambria Math" panose="02040503050406030204" pitchFamily="18" charset="0"/>
                                <a:ea typeface="黑体" panose="02010609060101010101" pitchFamily="49" charset="-122"/>
                              </a:rPr>
                              <m:t>=</m:t>
                            </m:r>
                            <m:r>
                              <a:rPr lang="en-US" altLang="zh-CN" sz="3600" b="0" i="1" noProof="1" smtClean="0">
                                <a:latin typeface="Cambria Math" panose="02040503050406030204" pitchFamily="18" charset="0"/>
                                <a:ea typeface="黑体" panose="02010609060101010101" pitchFamily="49" charset="-122"/>
                              </a:rPr>
                              <m:t>5</m:t>
                            </m:r>
                          </m:e>
                          <m:e>
                            <m:r>
                              <m:rPr>
                                <m:sty m:val="p"/>
                              </m:rPr>
                              <a:rPr lang="en-US" altLang="zh-CN" sz="3600" i="1" noProof="1">
                                <a:latin typeface="Cambria Math" panose="02040503050406030204" pitchFamily="18" charset="0"/>
                                <a:ea typeface="黑体" panose="02010609060101010101" pitchFamily="49" charset="-122"/>
                              </a:rPr>
                              <m:t>x</m:t>
                            </m:r>
                            <m:r>
                              <a:rPr lang="en-US" altLang="zh-CN" sz="3600" i="1" noProof="1" smtClean="0">
                                <a:latin typeface="Cambria Math" panose="02040503050406030204" pitchFamily="18" charset="0"/>
                                <a:ea typeface="黑体" panose="02010609060101010101" pitchFamily="49" charset="-122"/>
                              </a:rPr>
                              <m:t>+</m:t>
                            </m:r>
                            <m:r>
                              <a:rPr lang="en-US" altLang="zh-CN" sz="3600" b="0" i="1" noProof="1" smtClean="0">
                                <a:latin typeface="Cambria Math" panose="02040503050406030204" pitchFamily="18" charset="0"/>
                                <a:ea typeface="黑体" panose="02010609060101010101" pitchFamily="49" charset="-122"/>
                              </a:rPr>
                              <m:t>2</m:t>
                            </m:r>
                            <m:r>
                              <m:rPr>
                                <m:sty m:val="p"/>
                              </m:rPr>
                              <a:rPr lang="en-US" altLang="zh-CN" sz="3600" i="1" noProof="1">
                                <a:latin typeface="Cambria Math" panose="02040503050406030204" pitchFamily="18" charset="0"/>
                                <a:ea typeface="黑体" panose="02010609060101010101" pitchFamily="49" charset="-122"/>
                              </a:rPr>
                              <m:t>y</m:t>
                            </m:r>
                            <m:r>
                              <a:rPr lang="en-US" altLang="zh-CN" sz="3600" i="1" noProof="1" smtClean="0">
                                <a:latin typeface="Cambria Math" panose="02040503050406030204" pitchFamily="18" charset="0"/>
                                <a:ea typeface="黑体" panose="02010609060101010101" pitchFamily="49" charset="-122"/>
                              </a:rPr>
                              <m:t>=</m:t>
                            </m:r>
                            <m:r>
                              <a:rPr lang="en-US" altLang="zh-CN" sz="3600" b="0" i="1" noProof="1" smtClean="0">
                                <a:latin typeface="Cambria Math" panose="02040503050406030204" pitchFamily="18" charset="0"/>
                                <a:ea typeface="黑体" panose="02010609060101010101" pitchFamily="49" charset="-122"/>
                              </a:rPr>
                              <m:t>4</m:t>
                            </m:r>
                          </m:e>
                        </m:eqArr>
                      </m:e>
                    </m:d>
                  </m:oMath>
                </a14:m>
                <a:r>
                  <a:rPr lang="zh-CN" altLang="en-US" sz="3600" dirty="0">
                    <a:latin typeface="黑体" panose="02010609060101010101" pitchFamily="49" charset="-122"/>
                    <a:ea typeface="黑体" panose="02010609060101010101" pitchFamily="49" charset="-122"/>
                  </a:rPr>
                  <a:t> ，则</a:t>
                </a:r>
                <a:r>
                  <a:rPr lang="en-US" altLang="zh-CN" sz="3600" dirty="0" err="1">
                    <a:latin typeface="黑体" panose="02010609060101010101" pitchFamily="49" charset="-122"/>
                    <a:ea typeface="黑体" panose="02010609060101010101" pitchFamily="49" charset="-122"/>
                  </a:rPr>
                  <a:t>x+y</a:t>
                </a:r>
                <a:r>
                  <a:rPr lang="en-US" altLang="zh-CN" sz="3600" dirty="0">
                    <a:latin typeface="黑体" panose="02010609060101010101" pitchFamily="49" charset="-122"/>
                    <a:ea typeface="黑体" panose="02010609060101010101" pitchFamily="49" charset="-122"/>
                  </a:rPr>
                  <a:t>=____</a:t>
                </a:r>
                <a:r>
                  <a:rPr lang="zh-CN" altLang="en-US" sz="3600" dirty="0">
                    <a:latin typeface="黑体" panose="02010609060101010101" pitchFamily="49" charset="-122"/>
                    <a:ea typeface="黑体" panose="02010609060101010101" pitchFamily="49" charset="-122"/>
                  </a:rPr>
                  <a:t>，</a:t>
                </a:r>
                <a:r>
                  <a:rPr lang="en-US" altLang="zh-CN" sz="3600" dirty="0">
                    <a:latin typeface="黑体" panose="02010609060101010101" pitchFamily="49" charset="-122"/>
                    <a:ea typeface="黑体" panose="02010609060101010101" pitchFamily="49" charset="-122"/>
                  </a:rPr>
                  <a:t>x-y=____</a:t>
                </a:r>
                <a:r>
                  <a:rPr lang="zh-CN" altLang="en-US" sz="3600" dirty="0">
                    <a:latin typeface="黑体" panose="02010609060101010101" pitchFamily="49" charset="-122"/>
                    <a:ea typeface="黑体" panose="02010609060101010101" pitchFamily="49" charset="-122"/>
                  </a:rPr>
                  <a:t>．</a:t>
                </a:r>
                <a:endParaRPr lang="en-US" altLang="zh-CN" sz="3600" dirty="0">
                  <a:solidFill>
                    <a:srgbClr val="002060"/>
                  </a:solidFill>
                  <a:latin typeface="黑体" panose="02010609060101010101" pitchFamily="49" charset="-122"/>
                  <a:ea typeface="黑体" panose="02010609060101010101" pitchFamily="49" charset="-122"/>
                </a:endParaRPr>
              </a:p>
            </p:txBody>
          </p:sp>
        </mc:Choice>
        <mc:Fallback xmlns="">
          <p:sp>
            <p:nvSpPr>
              <p:cNvPr id="2" name="矩形 1">
                <a:extLst>
                  <a:ext uri="{FF2B5EF4-FFF2-40B4-BE49-F238E27FC236}">
                    <a16:creationId xmlns:a16="http://schemas.microsoft.com/office/drawing/2014/main" id="{215A5E11-6AB2-4027-8E38-255A72F60161}"/>
                  </a:ext>
                </a:extLst>
              </p:cNvPr>
              <p:cNvSpPr>
                <a:spLocks noRot="1" noChangeAspect="1" noMove="1" noResize="1" noEditPoints="1" noAdjustHandles="1" noChangeArrowheads="1" noChangeShapeType="1" noTextEdit="1"/>
              </p:cNvSpPr>
              <p:nvPr/>
            </p:nvSpPr>
            <p:spPr bwMode="auto">
              <a:xfrm>
                <a:off x="503530" y="850444"/>
                <a:ext cx="11281102" cy="2622577"/>
              </a:xfrm>
              <a:prstGeom prst="rect">
                <a:avLst/>
              </a:prstGeom>
              <a:blipFill>
                <a:blip r:embed="rId2"/>
                <a:stretch>
                  <a:fillRect l="-167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98D00CE9-04B3-4C2E-B486-F152AE076314}"/>
                  </a:ext>
                </a:extLst>
              </p:cNvPr>
              <p:cNvSpPr/>
              <p:nvPr/>
            </p:nvSpPr>
            <p:spPr>
              <a:xfrm>
                <a:off x="2639616" y="3717032"/>
                <a:ext cx="6096000" cy="2848665"/>
              </a:xfrm>
              <a:prstGeom prst="rect">
                <a:avLst/>
              </a:prstGeom>
            </p:spPr>
            <p:txBody>
              <a:bodyPr>
                <a:spAutoFit/>
              </a:bodyPr>
              <a:lstStyle/>
              <a:p>
                <a:r>
                  <a:rPr lang="zh-CN" altLang="en-US" sz="3200" dirty="0">
                    <a:solidFill>
                      <a:srgbClr val="FF0000"/>
                    </a:solidFill>
                    <a:latin typeface="黑体" panose="02010609060101010101" pitchFamily="49" charset="-122"/>
                    <a:ea typeface="黑体" panose="02010609060101010101" pitchFamily="49" charset="-122"/>
                  </a:rPr>
                  <a:t>解：</a:t>
                </a:r>
                <a:r>
                  <a:rPr lang="en-US" altLang="zh-CN" sz="3200" noProof="1">
                    <a:solidFill>
                      <a:srgbClr val="FF0000"/>
                    </a:solidFill>
                    <a:ea typeface="黑体" panose="02010609060101010101" pitchFamily="49" charset="-122"/>
                  </a:rPr>
                  <a:t> </a:t>
                </a:r>
                <a14:m>
                  <m:oMath xmlns:m="http://schemas.openxmlformats.org/officeDocument/2006/math">
                    <m:d>
                      <m:dPr>
                        <m:begChr m:val="{"/>
                        <m:endChr m:val=""/>
                        <m:ctrlPr>
                          <a:rPr lang="en-US" altLang="zh-CN" sz="32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3200" i="1" noProof="1" smtClean="0">
                                <a:solidFill>
                                  <a:srgbClr val="FF0000"/>
                                </a:solidFill>
                                <a:latin typeface="Cambria Math" panose="02040503050406030204" pitchFamily="18" charset="0"/>
                                <a:ea typeface="黑体" panose="02010609060101010101" pitchFamily="49" charset="-122"/>
                              </a:rPr>
                            </m:ctrlPr>
                          </m:eqArrPr>
                          <m:e>
                            <m:r>
                              <a:rPr lang="en-US" altLang="zh-CN" sz="3200" b="0" i="1" noProof="1" smtClean="0">
                                <a:solidFill>
                                  <a:srgbClr val="FF0000"/>
                                </a:solidFill>
                                <a:latin typeface="Cambria Math" panose="02040503050406030204" pitchFamily="18" charset="0"/>
                                <a:ea typeface="黑体" panose="02010609060101010101" pitchFamily="49" charset="-122"/>
                              </a:rPr>
                              <m:t>2</m:t>
                            </m:r>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5</m:t>
                            </m:r>
                            <m:r>
                              <a:rPr lang="en-US" altLang="zh-CN" sz="3200" b="0" i="1" noProof="1" smtClean="0">
                                <a:solidFill>
                                  <a:srgbClr val="FF0000"/>
                                </a:solidFill>
                                <a:latin typeface="Cambria Math" panose="02040503050406030204" pitchFamily="18" charset="0"/>
                                <a:ea typeface="黑体" panose="02010609060101010101" pitchFamily="49" charset="-122"/>
                              </a:rPr>
                              <m:t>①</m:t>
                            </m:r>
                          </m:e>
                          <m:e>
                            <m:r>
                              <m:rPr>
                                <m:sty m:val="p"/>
                              </m:rPr>
                              <a:rPr lang="en-US" altLang="zh-CN" sz="3200" i="1" noProof="1">
                                <a:solidFill>
                                  <a:srgbClr val="FF0000"/>
                                </a:solidFill>
                                <a:latin typeface="Cambria Math" panose="02040503050406030204" pitchFamily="18" charset="0"/>
                                <a:ea typeface="黑体" panose="02010609060101010101" pitchFamily="49" charset="-122"/>
                              </a:rPr>
                              <m:t>x</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2</m:t>
                            </m:r>
                            <m:r>
                              <m:rPr>
                                <m:sty m:val="p"/>
                              </m:rPr>
                              <a:rPr lang="en-US" altLang="zh-CN" sz="3200" i="1" noProof="1">
                                <a:solidFill>
                                  <a:srgbClr val="FF0000"/>
                                </a:solidFill>
                                <a:latin typeface="Cambria Math" panose="02040503050406030204" pitchFamily="18" charset="0"/>
                                <a:ea typeface="黑体" panose="02010609060101010101" pitchFamily="49" charset="-122"/>
                              </a:rPr>
                              <m:t>y</m:t>
                            </m:r>
                            <m:r>
                              <a:rPr lang="en-US" altLang="zh-CN" sz="3200" i="1" noProof="1" smtClean="0">
                                <a:solidFill>
                                  <a:srgbClr val="FF0000"/>
                                </a:solidFill>
                                <a:latin typeface="Cambria Math" panose="02040503050406030204" pitchFamily="18" charset="0"/>
                                <a:ea typeface="黑体" panose="02010609060101010101" pitchFamily="49" charset="-122"/>
                              </a:rPr>
                              <m:t>=</m:t>
                            </m:r>
                            <m:r>
                              <a:rPr lang="en-US" altLang="zh-CN" sz="3200" b="0" i="1" noProof="1" smtClean="0">
                                <a:solidFill>
                                  <a:srgbClr val="FF0000"/>
                                </a:solidFill>
                                <a:latin typeface="Cambria Math" panose="02040503050406030204" pitchFamily="18" charset="0"/>
                                <a:ea typeface="黑体" panose="02010609060101010101" pitchFamily="49" charset="-122"/>
                              </a:rPr>
                              <m:t>4</m:t>
                            </m:r>
                            <m:r>
                              <a:rPr lang="en-US" altLang="zh-CN" sz="3200" b="0" i="1" noProof="1" smtClean="0">
                                <a:solidFill>
                                  <a:srgbClr val="FF0000"/>
                                </a:solidFill>
                                <a:latin typeface="Cambria Math" panose="02040503050406030204" pitchFamily="18" charset="0"/>
                                <a:ea typeface="黑体" panose="02010609060101010101" pitchFamily="49" charset="-122"/>
                              </a:rPr>
                              <m:t>②</m:t>
                            </m:r>
                          </m:e>
                        </m:eqArr>
                      </m:e>
                    </m:d>
                    <m:r>
                      <a:rPr lang="en-US" altLang="zh-CN" sz="3200" b="0" i="1" noProof="1" smtClean="0">
                        <a:solidFill>
                          <a:srgbClr val="FF0000"/>
                        </a:solidFill>
                        <a:latin typeface="Cambria Math" panose="02040503050406030204" pitchFamily="18" charset="0"/>
                        <a:ea typeface="黑体" panose="02010609060101010101" pitchFamily="49" charset="-122"/>
                      </a:rPr>
                      <m:t> </m:t>
                    </m:r>
                  </m:oMath>
                </a14:m>
                <a:r>
                  <a:rPr lang="zh-CN" altLang="en-US" sz="3200" dirty="0">
                    <a:solidFill>
                      <a:srgbClr val="FF0000"/>
                    </a:solidFill>
                    <a:latin typeface="黑体" panose="02010609060101010101" pitchFamily="49" charset="-122"/>
                    <a:ea typeface="黑体" panose="02010609060101010101" pitchFamily="49" charset="-122"/>
                  </a:rPr>
                  <a:t>，</a:t>
                </a:r>
              </a:p>
              <a:p>
                <a:r>
                  <a:rPr lang="zh-CN" altLang="en-US" sz="3200" dirty="0">
                    <a:solidFill>
                      <a:srgbClr val="FF0000"/>
                    </a:solidFill>
                    <a:latin typeface="黑体" panose="02010609060101010101" pitchFamily="49" charset="-122"/>
                    <a:ea typeface="黑体" panose="02010609060101010101" pitchFamily="49" charset="-122"/>
                  </a:rPr>
                  <a:t>①</a:t>
                </a:r>
                <a:r>
                  <a:rPr lang="en-US" altLang="zh-CN" sz="3200" dirty="0">
                    <a:solidFill>
                      <a:srgbClr val="FF0000"/>
                    </a:solidFill>
                    <a:latin typeface="黑体" panose="02010609060101010101" pitchFamily="49" charset="-122"/>
                    <a:ea typeface="黑体" panose="02010609060101010101" pitchFamily="49" charset="-122"/>
                  </a:rPr>
                  <a:t>+②</a:t>
                </a:r>
                <a:r>
                  <a:rPr lang="zh-CN" altLang="en-US" sz="3200" dirty="0">
                    <a:solidFill>
                      <a:srgbClr val="FF0000"/>
                    </a:solidFill>
                    <a:latin typeface="黑体" panose="02010609060101010101" pitchFamily="49" charset="-122"/>
                    <a:ea typeface="黑体" panose="02010609060101010101" pitchFamily="49" charset="-122"/>
                  </a:rPr>
                  <a:t>得：</a:t>
                </a:r>
                <a:r>
                  <a:rPr lang="en-US" altLang="zh-CN" sz="3200" dirty="0">
                    <a:solidFill>
                      <a:srgbClr val="FF0000"/>
                    </a:solidFill>
                    <a:latin typeface="黑体" panose="02010609060101010101" pitchFamily="49" charset="-122"/>
                    <a:ea typeface="黑体" panose="02010609060101010101" pitchFamily="49" charset="-122"/>
                  </a:rPr>
                  <a:t>5x+5y=30</a:t>
                </a:r>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err="1">
                    <a:solidFill>
                      <a:srgbClr val="FF0000"/>
                    </a:solidFill>
                    <a:latin typeface="黑体" panose="02010609060101010101" pitchFamily="49" charset="-122"/>
                    <a:ea typeface="黑体" panose="02010609060101010101" pitchFamily="49" charset="-122"/>
                  </a:rPr>
                  <a:t>x+y</a:t>
                </a:r>
                <a:r>
                  <a:rPr lang="en-US" altLang="zh-CN" sz="3200" dirty="0">
                    <a:solidFill>
                      <a:srgbClr val="FF0000"/>
                    </a:solidFill>
                    <a:latin typeface="黑体" panose="02010609060101010101" pitchFamily="49" charset="-122"/>
                    <a:ea typeface="黑体" panose="02010609060101010101" pitchFamily="49" charset="-122"/>
                  </a:rPr>
                  <a:t>=6</a:t>
                </a:r>
                <a:r>
                  <a:rPr lang="zh-CN" altLang="en-US" sz="3200" dirty="0">
                    <a:solidFill>
                      <a:srgbClr val="FF0000"/>
                    </a:solidFill>
                    <a:latin typeface="黑体" panose="02010609060101010101" pitchFamily="49" charset="-122"/>
                    <a:ea typeface="黑体" panose="02010609060101010101" pitchFamily="49" charset="-122"/>
                  </a:rPr>
                  <a:t>，</a:t>
                </a:r>
              </a:p>
              <a:p>
                <a:r>
                  <a:rPr lang="zh-CN" altLang="en-US" sz="3200" dirty="0">
                    <a:solidFill>
                      <a:srgbClr val="FF0000"/>
                    </a:solidFill>
                    <a:latin typeface="黑体" panose="02010609060101010101" pitchFamily="49" charset="-122"/>
                    <a:ea typeface="黑体" panose="02010609060101010101" pitchFamily="49" charset="-122"/>
                  </a:rPr>
                  <a:t>①</a:t>
                </a:r>
                <a:r>
                  <a:rPr lang="en-US" altLang="zh-CN" sz="3200" dirty="0">
                    <a:solidFill>
                      <a:srgbClr val="FF0000"/>
                    </a:solidFill>
                    <a:latin typeface="黑体" panose="02010609060101010101" pitchFamily="49" charset="-122"/>
                    <a:ea typeface="黑体" panose="02010609060101010101" pitchFamily="49" charset="-122"/>
                  </a:rPr>
                  <a:t>-②</a:t>
                </a:r>
                <a:r>
                  <a:rPr lang="zh-CN" altLang="en-US" sz="3200" dirty="0">
                    <a:solidFill>
                      <a:srgbClr val="FF0000"/>
                    </a:solidFill>
                    <a:latin typeface="黑体" panose="02010609060101010101" pitchFamily="49" charset="-122"/>
                    <a:ea typeface="黑体" panose="02010609060101010101" pitchFamily="49" charset="-122"/>
                  </a:rPr>
                  <a:t>得：</a:t>
                </a:r>
                <a:r>
                  <a:rPr lang="en-US" altLang="zh-CN" sz="3200" dirty="0">
                    <a:solidFill>
                      <a:srgbClr val="FF0000"/>
                    </a:solidFill>
                    <a:latin typeface="黑体" panose="02010609060101010101" pitchFamily="49" charset="-122"/>
                    <a:ea typeface="黑体" panose="02010609060101010101" pitchFamily="49" charset="-122"/>
                  </a:rPr>
                  <a:t>x-y=4</a:t>
                </a:r>
                <a:r>
                  <a:rPr lang="zh-CN" altLang="en-US" sz="3200" dirty="0">
                    <a:solidFill>
                      <a:srgbClr val="FF0000"/>
                    </a:solidFill>
                    <a:latin typeface="黑体" panose="02010609060101010101" pitchFamily="49" charset="-122"/>
                    <a:ea typeface="黑体" panose="02010609060101010101" pitchFamily="49" charset="-122"/>
                  </a:rPr>
                  <a:t>，</a:t>
                </a:r>
              </a:p>
              <a:p>
                <a:r>
                  <a:rPr lang="zh-CN" altLang="en-US" sz="3200" dirty="0">
                    <a:solidFill>
                      <a:srgbClr val="FF0000"/>
                    </a:solidFill>
                    <a:latin typeface="黑体" panose="02010609060101010101" pitchFamily="49" charset="-122"/>
                    <a:ea typeface="黑体" panose="02010609060101010101" pitchFamily="49" charset="-122"/>
                  </a:rPr>
                  <a:t>故答案为：</a:t>
                </a:r>
                <a:r>
                  <a:rPr lang="en-US" altLang="zh-CN" sz="3200" dirty="0">
                    <a:solidFill>
                      <a:srgbClr val="FF0000"/>
                    </a:solidFill>
                    <a:latin typeface="黑体" panose="02010609060101010101" pitchFamily="49" charset="-122"/>
                    <a:ea typeface="黑体" panose="02010609060101010101" pitchFamily="49" charset="-122"/>
                  </a:rPr>
                  <a:t>6</a:t>
                </a:r>
                <a:r>
                  <a:rPr lang="zh-CN" altLang="en-US" sz="3200" dirty="0">
                    <a:solidFill>
                      <a:srgbClr val="FF0000"/>
                    </a:solidFill>
                    <a:latin typeface="黑体" panose="02010609060101010101" pitchFamily="49" charset="-122"/>
                    <a:ea typeface="黑体" panose="02010609060101010101" pitchFamily="49" charset="-122"/>
                  </a:rPr>
                  <a:t>，</a:t>
                </a:r>
                <a:r>
                  <a:rPr lang="en-US" altLang="zh-CN" sz="3200" dirty="0">
                    <a:solidFill>
                      <a:srgbClr val="FF0000"/>
                    </a:solidFill>
                    <a:latin typeface="黑体" panose="02010609060101010101" pitchFamily="49" charset="-122"/>
                    <a:ea typeface="黑体" panose="02010609060101010101" pitchFamily="49" charset="-122"/>
                  </a:rPr>
                  <a:t>4</a:t>
                </a:r>
                <a:r>
                  <a:rPr lang="zh-CN" altLang="en-US" sz="3200" dirty="0">
                    <a:solidFill>
                      <a:srgbClr val="FF0000"/>
                    </a:solidFill>
                    <a:latin typeface="黑体" panose="02010609060101010101" pitchFamily="49" charset="-122"/>
                    <a:ea typeface="黑体" panose="02010609060101010101" pitchFamily="49" charset="-122"/>
                  </a:rPr>
                  <a:t>．</a:t>
                </a:r>
              </a:p>
            </p:txBody>
          </p:sp>
        </mc:Choice>
        <mc:Fallback xmlns="">
          <p:sp>
            <p:nvSpPr>
              <p:cNvPr id="3" name="矩形 2">
                <a:extLst>
                  <a:ext uri="{FF2B5EF4-FFF2-40B4-BE49-F238E27FC236}">
                    <a16:creationId xmlns:a16="http://schemas.microsoft.com/office/drawing/2014/main" id="{98D00CE9-04B3-4C2E-B486-F152AE076314}"/>
                  </a:ext>
                </a:extLst>
              </p:cNvPr>
              <p:cNvSpPr>
                <a:spLocks noRot="1" noChangeAspect="1" noMove="1" noResize="1" noEditPoints="1" noAdjustHandles="1" noChangeArrowheads="1" noChangeShapeType="1" noTextEdit="1"/>
              </p:cNvSpPr>
              <p:nvPr/>
            </p:nvSpPr>
            <p:spPr>
              <a:xfrm>
                <a:off x="2639616" y="3717032"/>
                <a:ext cx="6096000" cy="2848665"/>
              </a:xfrm>
              <a:prstGeom prst="rect">
                <a:avLst/>
              </a:prstGeom>
              <a:blipFill>
                <a:blip r:embed="rId3"/>
                <a:stretch>
                  <a:fillRect l="-2500" b="-6210"/>
                </a:stretch>
              </a:blipFill>
            </p:spPr>
            <p:txBody>
              <a:bodyPr/>
              <a:lstStyle/>
              <a:p>
                <a:r>
                  <a:rPr lang="zh-CN" altLang="en-US">
                    <a:noFill/>
                  </a:rPr>
                  <a:t> </a:t>
                </a:r>
              </a:p>
            </p:txBody>
          </p:sp>
        </mc:Fallback>
      </mc:AlternateContent>
      <p:sp>
        <p:nvSpPr>
          <p:cNvPr id="4" name="矩形 3">
            <a:extLst>
              <a:ext uri="{FF2B5EF4-FFF2-40B4-BE49-F238E27FC236}">
                <a16:creationId xmlns:a16="http://schemas.microsoft.com/office/drawing/2014/main" id="{1C41878B-9938-4A1E-9312-8349A1C6B5F5}"/>
              </a:ext>
            </a:extLst>
          </p:cNvPr>
          <p:cNvSpPr/>
          <p:nvPr/>
        </p:nvSpPr>
        <p:spPr>
          <a:xfrm>
            <a:off x="7464152" y="2348880"/>
            <a:ext cx="442750" cy="707886"/>
          </a:xfrm>
          <a:prstGeom prst="rect">
            <a:avLst/>
          </a:prstGeom>
        </p:spPr>
        <p:txBody>
          <a:bodyPr wrap="none">
            <a:spAutoFit/>
          </a:bodyPr>
          <a:lstStyle/>
          <a:p>
            <a:r>
              <a:rPr lang="en-US" altLang="zh-CN" sz="4000" b="1" dirty="0">
                <a:solidFill>
                  <a:srgbClr val="FF0000"/>
                </a:solidFill>
                <a:latin typeface="黑体" panose="02010609060101010101" pitchFamily="49" charset="-122"/>
                <a:ea typeface="黑体" panose="02010609060101010101" pitchFamily="49" charset="-122"/>
              </a:rPr>
              <a:t>6</a:t>
            </a:r>
            <a:endParaRPr lang="zh-CN" altLang="en-US" sz="4000" b="1" dirty="0"/>
          </a:p>
        </p:txBody>
      </p:sp>
      <p:sp>
        <p:nvSpPr>
          <p:cNvPr id="5" name="矩形 4">
            <a:extLst>
              <a:ext uri="{FF2B5EF4-FFF2-40B4-BE49-F238E27FC236}">
                <a16:creationId xmlns:a16="http://schemas.microsoft.com/office/drawing/2014/main" id="{492E5101-AC72-4865-A7A8-A1E9B8254FFC}"/>
              </a:ext>
            </a:extLst>
          </p:cNvPr>
          <p:cNvSpPr/>
          <p:nvPr/>
        </p:nvSpPr>
        <p:spPr>
          <a:xfrm>
            <a:off x="9768408" y="2348880"/>
            <a:ext cx="442750" cy="707886"/>
          </a:xfrm>
          <a:prstGeom prst="rect">
            <a:avLst/>
          </a:prstGeom>
        </p:spPr>
        <p:txBody>
          <a:bodyPr wrap="none">
            <a:spAutoFit/>
          </a:bodyPr>
          <a:lstStyle/>
          <a:p>
            <a:r>
              <a:rPr lang="en-US" altLang="zh-CN" sz="4000" b="1" dirty="0">
                <a:solidFill>
                  <a:srgbClr val="FF0000"/>
                </a:solidFill>
                <a:latin typeface="黑体" panose="02010609060101010101" pitchFamily="49" charset="-122"/>
                <a:ea typeface="黑体" panose="02010609060101010101" pitchFamily="49" charset="-122"/>
              </a:rPr>
              <a:t>4</a:t>
            </a:r>
            <a:endParaRPr lang="zh-CN" altLang="en-US" sz="4000" b="1" dirty="0"/>
          </a:p>
        </p:txBody>
      </p:sp>
      <p:sp>
        <p:nvSpPr>
          <p:cNvPr id="6" name="矩形 5">
            <a:extLst>
              <a:ext uri="{FF2B5EF4-FFF2-40B4-BE49-F238E27FC236}">
                <a16:creationId xmlns:a16="http://schemas.microsoft.com/office/drawing/2014/main" id="{67A32B6A-9790-41DE-95FB-E9EDDA07CD8A}"/>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402771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E5DC44E-DFEA-407C-BD57-8B200CBD1489}"/>
              </a:ext>
            </a:extLst>
          </p:cNvPr>
          <p:cNvSpPr txBox="1">
            <a:spLocks noChangeArrowheads="1"/>
          </p:cNvSpPr>
          <p:nvPr/>
        </p:nvSpPr>
        <p:spPr bwMode="auto">
          <a:xfrm>
            <a:off x="301879" y="1012965"/>
            <a:ext cx="5067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专题四  方程组的特殊解法列举</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F82C0A86-C3D4-4C4F-8407-DD05207F0A80}"/>
                  </a:ext>
                </a:extLst>
              </p:cNvPr>
              <p:cNvSpPr txBox="1"/>
              <p:nvPr/>
            </p:nvSpPr>
            <p:spPr bwMode="auto">
              <a:xfrm>
                <a:off x="371364" y="836712"/>
                <a:ext cx="12565396" cy="2155783"/>
              </a:xfrm>
              <a:prstGeom prst="rect">
                <a:avLst/>
              </a:prstGeom>
              <a:noFill/>
              <a:ln w="9525">
                <a:noFill/>
              </a:ln>
            </p:spPr>
            <p:txBody>
              <a:bodyPr wrap="square">
                <a:spAutoFit/>
              </a:bodyPr>
              <a:lstStyle/>
              <a:p>
                <a:pPr>
                  <a:lnSpc>
                    <a:spcPct val="150000"/>
                  </a:lnSpc>
                  <a:defRPr/>
                </a:pP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solidFill>
                      <a:srgbClr val="C00000"/>
                    </a:solidFill>
                    <a:latin typeface="黑体" panose="02010609060101010101" pitchFamily="49" charset="-122"/>
                    <a:ea typeface="黑体" panose="02010609060101010101" pitchFamily="49" charset="-122"/>
                  </a:rPr>
                  <a:t>例</a:t>
                </a:r>
                <a:r>
                  <a:rPr lang="en-US" altLang="zh-CN" sz="2800" b="1" noProof="1">
                    <a:solidFill>
                      <a:srgbClr val="C00000"/>
                    </a:solidFill>
                    <a:latin typeface="Times New Roman" panose="02020603050405020304" pitchFamily="18" charset="0"/>
                    <a:ea typeface="黑体" panose="02010609060101010101" pitchFamily="49" charset="-122"/>
                  </a:rPr>
                  <a:t>6</a:t>
                </a: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解方程组</a:t>
                </a:r>
                <a14:m>
                  <m:oMath xmlns:m="http://schemas.openxmlformats.org/officeDocument/2006/math">
                    <m:d>
                      <m:dPr>
                        <m:begChr m:val="{"/>
                        <m:endChr m:val=""/>
                        <m:ctrlPr>
                          <a:rPr lang="en-US" altLang="zh-CN" sz="2800" i="1" noProof="1" smtClean="0">
                            <a:latin typeface="Cambria Math" panose="02040503050406030204" pitchFamily="18" charset="0"/>
                            <a:ea typeface="黑体" panose="02010609060101010101" pitchFamily="49" charset="-122"/>
                          </a:rPr>
                        </m:ctrlPr>
                      </m:dPr>
                      <m:e>
                        <m:eqArr>
                          <m:eqArrPr>
                            <m:ctrlPr>
                              <a:rPr lang="en-US" altLang="zh-CN" sz="2800" i="1" noProof="1" smtClean="0">
                                <a:latin typeface="Cambria Math" panose="02040503050406030204" pitchFamily="18" charset="0"/>
                                <a:ea typeface="黑体" panose="02010609060101010101" pitchFamily="49" charset="-122"/>
                              </a:rPr>
                            </m:ctrlPr>
                          </m:eqArrPr>
                          <m:e>
                            <m:f>
                              <m:fPr>
                                <m:ctrlPr>
                                  <a:rPr lang="en-US" altLang="zh-CN" sz="2800" i="1" noProof="1" smtClean="0">
                                    <a:latin typeface="Cambria Math" panose="02040503050406030204" pitchFamily="18" charset="0"/>
                                    <a:ea typeface="黑体" panose="02010609060101010101" pitchFamily="49" charset="-122"/>
                                  </a:rPr>
                                </m:ctrlPr>
                              </m:fPr>
                              <m:num>
                                <m:r>
                                  <a:rPr lang="en-US" altLang="zh-CN" sz="2800" b="0" i="1" noProof="1" smtClean="0">
                                    <a:latin typeface="Cambria Math" panose="02040503050406030204" pitchFamily="18" charset="0"/>
                                    <a:ea typeface="黑体" panose="02010609060101010101" pitchFamily="49" charset="-122"/>
                                  </a:rPr>
                                  <m:t>2(</m:t>
                                </m:r>
                                <m:r>
                                  <m:rPr>
                                    <m:sty m:val="p"/>
                                  </m:rPr>
                                  <a:rPr lang="en-US" altLang="zh-CN" sz="2800" i="1" noProof="1" smtClean="0">
                                    <a:latin typeface="Cambria Math" panose="02040503050406030204" pitchFamily="18" charset="0"/>
                                    <a:ea typeface="黑体" panose="02010609060101010101" pitchFamily="49" charset="-122"/>
                                  </a:rPr>
                                  <m:t>x</m:t>
                                </m:r>
                                <m:r>
                                  <a:rPr lang="en-US" altLang="zh-CN" sz="2800" i="1" noProof="1" smtClean="0">
                                    <a:latin typeface="Cambria Math" panose="02040503050406030204" pitchFamily="18" charset="0"/>
                                    <a:ea typeface="黑体" panose="02010609060101010101" pitchFamily="49" charset="-122"/>
                                  </a:rPr>
                                  <m:t>−</m:t>
                                </m:r>
                                <m:r>
                                  <m:rPr>
                                    <m:sty m:val="p"/>
                                  </m:rPr>
                                  <a:rPr lang="en-US" altLang="zh-CN" sz="2800" i="1" noProof="1" smtClean="0">
                                    <a:latin typeface="Cambria Math" panose="02040503050406030204" pitchFamily="18" charset="0"/>
                                    <a:ea typeface="黑体" panose="02010609060101010101" pitchFamily="49" charset="-122"/>
                                  </a:rPr>
                                  <m:t>y</m:t>
                                </m:r>
                                <m:r>
                                  <a:rPr lang="en-US" altLang="zh-CN" sz="2800" b="0" i="1" noProof="1" smtClean="0">
                                    <a:latin typeface="Cambria Math" panose="02040503050406030204" pitchFamily="18" charset="0"/>
                                    <a:ea typeface="黑体" panose="02010609060101010101" pitchFamily="49" charset="-122"/>
                                  </a:rPr>
                                  <m:t>)</m:t>
                                </m:r>
                              </m:num>
                              <m:den>
                                <m:r>
                                  <a:rPr lang="en-US" altLang="zh-CN" sz="2800" b="0" i="1" noProof="1" smtClean="0">
                                    <a:latin typeface="Cambria Math" panose="02040503050406030204" pitchFamily="18" charset="0"/>
                                    <a:ea typeface="黑体" panose="02010609060101010101" pitchFamily="49" charset="-122"/>
                                  </a:rPr>
                                  <m:t>3</m:t>
                                </m:r>
                              </m:den>
                            </m:f>
                            <m:r>
                              <a:rPr lang="en-US" altLang="zh-CN" sz="2800" i="1" noProof="1">
                                <a:latin typeface="Cambria Math" panose="02040503050406030204" pitchFamily="18" charset="0"/>
                                <a:ea typeface="黑体" panose="02010609060101010101" pitchFamily="49" charset="-122"/>
                              </a:rPr>
                              <m:t>−</m:t>
                            </m:r>
                            <m:f>
                              <m:fPr>
                                <m:ctrlPr>
                                  <a:rPr lang="en-US" altLang="zh-CN" sz="2800" i="1" noProof="1" smtClean="0">
                                    <a:latin typeface="Cambria Math" panose="02040503050406030204" pitchFamily="18" charset="0"/>
                                    <a:ea typeface="黑体" panose="02010609060101010101" pitchFamily="49" charset="-122"/>
                                  </a:rPr>
                                </m:ctrlPr>
                              </m:fPr>
                              <m:num>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num>
                              <m:den>
                                <m:r>
                                  <a:rPr lang="en-US" altLang="zh-CN" sz="2800" b="0" i="1" noProof="1" smtClean="0">
                                    <a:latin typeface="Cambria Math" panose="02040503050406030204" pitchFamily="18" charset="0"/>
                                    <a:ea typeface="黑体" panose="02010609060101010101" pitchFamily="49" charset="-122"/>
                                  </a:rPr>
                                  <m:t>4</m:t>
                                </m:r>
                              </m:den>
                            </m:f>
                            <m:r>
                              <a:rPr lang="en-US" altLang="zh-CN" sz="2800" i="1" noProof="1" smtClean="0">
                                <a:latin typeface="Cambria Math" panose="02040503050406030204" pitchFamily="18" charset="0"/>
                                <a:ea typeface="黑体" panose="02010609060101010101" pitchFamily="49" charset="-122"/>
                              </a:rPr>
                              <m:t>=</m:t>
                            </m:r>
                            <m:r>
                              <a:rPr lang="en-US" altLang="zh-CN" sz="2800" i="1" noProof="1">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1                </m:t>
                            </m:r>
                          </m:e>
                          <m:e>
                            <m:r>
                              <a:rPr lang="en-US" altLang="zh-CN" sz="2800" b="0" i="1" noProof="1" smtClean="0">
                                <a:latin typeface="Cambria Math" panose="02040503050406030204" pitchFamily="18" charset="0"/>
                                <a:ea typeface="黑体" panose="02010609060101010101" pitchFamily="49" charset="-122"/>
                              </a:rPr>
                              <m:t>6(</m:t>
                            </m:r>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smtClean="0">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b="0" i="1" noProof="1" smtClean="0">
                                <a:latin typeface="Cambria Math" panose="02040503050406030204" pitchFamily="18" charset="0"/>
                                <a:ea typeface="黑体" panose="02010609060101010101" pitchFamily="49" charset="-122"/>
                              </a:rPr>
                              <m:t>)</m:t>
                            </m:r>
                            <m:r>
                              <a:rPr lang="en-US" altLang="zh-CN" sz="2800" i="1" noProof="1" smtClean="0">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4(</m:t>
                            </m:r>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b="0" i="1" noProof="1" smtClean="0">
                                <a:latin typeface="Cambria Math" panose="02040503050406030204" pitchFamily="18" charset="0"/>
                                <a:ea typeface="黑体" panose="02010609060101010101" pitchFamily="49" charset="-122"/>
                              </a:rPr>
                              <m:t>)</m:t>
                            </m:r>
                            <m:r>
                              <a:rPr lang="en-US" altLang="zh-CN" sz="2800" i="1" noProof="1" smtClean="0">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12        </m:t>
                            </m:r>
                          </m:e>
                        </m:eqArr>
                      </m:e>
                    </m:d>
                  </m:oMath>
                </a14:m>
                <a:endParaRPr lang="zh-CN" altLang="en-US" sz="28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F82C0A86-C3D4-4C4F-8407-DD05207F0A80}"/>
                  </a:ext>
                </a:extLst>
              </p:cNvPr>
              <p:cNvSpPr txBox="1">
                <a:spLocks noRot="1" noChangeAspect="1" noMove="1" noResize="1" noEditPoints="1" noAdjustHandles="1" noChangeArrowheads="1" noChangeShapeType="1" noTextEdit="1"/>
              </p:cNvSpPr>
              <p:nvPr/>
            </p:nvSpPr>
            <p:spPr bwMode="auto">
              <a:xfrm>
                <a:off x="371364" y="836712"/>
                <a:ext cx="12565396" cy="2155783"/>
              </a:xfrm>
              <a:prstGeom prst="rect">
                <a:avLst/>
              </a:prstGeom>
              <a:blipFill>
                <a:blip r:embed="rId2"/>
                <a:stretch>
                  <a:fillRect l="-1019"/>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C3AFBA11-AB13-4235-9E97-AB9E979C1E14}"/>
                  </a:ext>
                </a:extLst>
              </p:cNvPr>
              <p:cNvSpPr/>
              <p:nvPr/>
            </p:nvSpPr>
            <p:spPr>
              <a:xfrm>
                <a:off x="911424" y="3149985"/>
                <a:ext cx="11521280" cy="3668697"/>
              </a:xfrm>
              <a:prstGeom prst="rect">
                <a:avLst/>
              </a:prstGeom>
            </p:spPr>
            <p:txBody>
              <a:bodyPr wrap="square">
                <a:spAutoFit/>
              </a:bodyPr>
              <a:lstStyle/>
              <a:p>
                <a:r>
                  <a:rPr lang="zh-CN" altLang="en-US" sz="2800" b="1" dirty="0">
                    <a:solidFill>
                      <a:srgbClr val="FF0000"/>
                    </a:solidFill>
                  </a:rPr>
                  <a:t>解：设</a:t>
                </a:r>
                <a:r>
                  <a:rPr lang="en-US" altLang="zh-CN" sz="2800" b="1" dirty="0">
                    <a:solidFill>
                      <a:srgbClr val="FF0000"/>
                    </a:solidFill>
                  </a:rPr>
                  <a:t>x-y=a</a:t>
                </a:r>
                <a:r>
                  <a:rPr lang="zh-CN" altLang="en-US" sz="2800" b="1" dirty="0">
                    <a:solidFill>
                      <a:srgbClr val="FF0000"/>
                    </a:solidFill>
                  </a:rPr>
                  <a:t>，</a:t>
                </a:r>
                <a:r>
                  <a:rPr lang="en-US" altLang="zh-CN" sz="2800" b="1" dirty="0" err="1">
                    <a:solidFill>
                      <a:srgbClr val="FF0000"/>
                    </a:solidFill>
                  </a:rPr>
                  <a:t>x+y</a:t>
                </a:r>
                <a:r>
                  <a:rPr lang="en-US" altLang="zh-CN" sz="2800" b="1" dirty="0">
                    <a:solidFill>
                      <a:srgbClr val="FF0000"/>
                    </a:solidFill>
                  </a:rPr>
                  <a:t>=b</a:t>
                </a:r>
                <a:r>
                  <a:rPr lang="zh-CN" altLang="en-US" sz="2800" b="1" dirty="0">
                    <a:solidFill>
                      <a:srgbClr val="FF0000"/>
                    </a:solidFill>
                  </a:rPr>
                  <a:t>，</a:t>
                </a:r>
              </a:p>
              <a:p>
                <a:r>
                  <a:rPr lang="zh-CN" altLang="en-US" sz="2800" b="1" dirty="0">
                    <a:solidFill>
                      <a:srgbClr val="FF0000"/>
                    </a:solidFill>
                  </a:rPr>
                  <a:t>原方程组可化为</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smtClean="0">
                                <a:solidFill>
                                  <a:srgbClr val="FF0000"/>
                                </a:solidFill>
                                <a:latin typeface="Cambria Math" panose="02040503050406030204" pitchFamily="18" charset="0"/>
                                <a:ea typeface="黑体" panose="02010609060101010101" pitchFamily="49" charset="-122"/>
                              </a:rPr>
                            </m:ctrlPr>
                          </m:eqArrPr>
                          <m:e>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2</m:t>
                                </m:r>
                                <m:r>
                                  <m:rPr>
                                    <m:sty m:val="p"/>
                                  </m:rPr>
                                  <a:rPr lang="en-US" altLang="zh-CN" sz="2800" i="1" noProof="1">
                                    <a:solidFill>
                                      <a:srgbClr val="FF0000"/>
                                    </a:solidFill>
                                    <a:latin typeface="Cambria Math" panose="02040503050406030204" pitchFamily="18" charset="0"/>
                                    <a:ea typeface="黑体" panose="02010609060101010101" pitchFamily="49" charset="-122"/>
                                  </a:rPr>
                                  <m:t>a</m:t>
                                </m:r>
                              </m:num>
                              <m:den>
                                <m:r>
                                  <a:rPr lang="en-US" altLang="zh-CN" sz="2800" b="0" i="1" noProof="1" smtClean="0">
                                    <a:solidFill>
                                      <a:srgbClr val="FF0000"/>
                                    </a:solidFill>
                                    <a:latin typeface="Cambria Math" panose="02040503050406030204" pitchFamily="18" charset="0"/>
                                    <a:ea typeface="黑体" panose="02010609060101010101" pitchFamily="49" charset="-122"/>
                                  </a:rPr>
                                  <m:t>3</m:t>
                                </m:r>
                              </m:den>
                            </m:f>
                            <m:r>
                              <a:rPr lang="en-US" altLang="zh-CN" sz="2800" i="1" noProof="1">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m:rPr>
                                    <m:sty m:val="p"/>
                                  </m:rPr>
                                  <a:rPr lang="en-US" altLang="zh-CN" sz="2800" i="1" noProof="1">
                                    <a:solidFill>
                                      <a:srgbClr val="FF0000"/>
                                    </a:solidFill>
                                    <a:latin typeface="Cambria Math" panose="02040503050406030204" pitchFamily="18" charset="0"/>
                                    <a:ea typeface="黑体" panose="02010609060101010101" pitchFamily="49" charset="-122"/>
                                  </a:rPr>
                                  <m:t>b</m:t>
                                </m:r>
                              </m:num>
                              <m:den>
                                <m:r>
                                  <a:rPr lang="en-US" altLang="zh-CN" sz="2800" b="0" i="1" noProof="1" smtClean="0">
                                    <a:solidFill>
                                      <a:srgbClr val="FF0000"/>
                                    </a:solidFill>
                                    <a:latin typeface="Cambria Math" panose="02040503050406030204" pitchFamily="18" charset="0"/>
                                    <a:ea typeface="黑体" panose="02010609060101010101" pitchFamily="49" charset="-122"/>
                                  </a:rPr>
                                  <m:t>4</m:t>
                                </m:r>
                              </m:den>
                            </m:f>
                            <m:r>
                              <a:rPr lang="en-US" altLang="zh-CN" sz="2800" i="1" noProof="1" smtClean="0">
                                <a:solidFill>
                                  <a:srgbClr val="FF0000"/>
                                </a:solidFill>
                                <a:latin typeface="Cambria Math" panose="02040503050406030204" pitchFamily="18" charset="0"/>
                                <a:ea typeface="黑体" panose="02010609060101010101" pitchFamily="49" charset="-122"/>
                              </a:rPr>
                              <m:t>=</m:t>
                            </m:r>
                            <m:r>
                              <a:rPr lang="en-US" altLang="zh-CN" sz="2800" i="1" noProof="1">
                                <a:solidFill>
                                  <a:srgbClr val="FF0000"/>
                                </a:solidFill>
                                <a:latin typeface="Cambria Math" panose="02040503050406030204" pitchFamily="18" charset="0"/>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1         </m:t>
                            </m:r>
                          </m:e>
                          <m:e>
                            <m:r>
                              <a:rPr lang="en-US" altLang="zh-CN" sz="2800" b="0" i="1" noProof="1" smtClean="0">
                                <a:solidFill>
                                  <a:srgbClr val="FF0000"/>
                                </a:solidFill>
                                <a:latin typeface="Cambria Math" panose="02040503050406030204" pitchFamily="18" charset="0"/>
                                <a:ea typeface="黑体" panose="02010609060101010101" pitchFamily="49" charset="-122"/>
                              </a:rPr>
                              <m:t>6</m:t>
                            </m:r>
                            <m:r>
                              <m:rPr>
                                <m:sty m:val="p"/>
                              </m:rPr>
                              <a:rPr lang="en-US" altLang="zh-CN" sz="2800" i="1" noProof="1">
                                <a:solidFill>
                                  <a:srgbClr val="FF0000"/>
                                </a:solidFill>
                                <a:latin typeface="Cambria Math" panose="02040503050406030204" pitchFamily="18" charset="0"/>
                                <a:ea typeface="黑体" panose="02010609060101010101" pitchFamily="49" charset="-122"/>
                              </a:rPr>
                              <m:t>b</m:t>
                            </m:r>
                            <m:r>
                              <a:rPr lang="en-US" altLang="zh-CN" sz="2800" i="1" noProof="1" smtClean="0">
                                <a:solidFill>
                                  <a:srgbClr val="FF0000"/>
                                </a:solidFill>
                                <a:latin typeface="Cambria Math" panose="02040503050406030204" pitchFamily="18" charset="0"/>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4</m:t>
                            </m:r>
                            <m:r>
                              <m:rPr>
                                <m:sty m:val="p"/>
                              </m:rPr>
                              <a:rPr lang="en-US" altLang="zh-CN" sz="2800" i="1" noProof="1">
                                <a:solidFill>
                                  <a:srgbClr val="FF0000"/>
                                </a:solidFill>
                                <a:latin typeface="Cambria Math" panose="02040503050406030204" pitchFamily="18" charset="0"/>
                                <a:ea typeface="黑体" panose="02010609060101010101" pitchFamily="49" charset="-122"/>
                              </a:rPr>
                              <m:t>a</m:t>
                            </m:r>
                            <m:r>
                              <a:rPr lang="en-US" altLang="zh-CN" sz="2800" i="1" noProof="1" smtClean="0">
                                <a:solidFill>
                                  <a:srgbClr val="FF0000"/>
                                </a:solidFill>
                                <a:latin typeface="Cambria Math" panose="02040503050406030204" pitchFamily="18" charset="0"/>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12        </m:t>
                            </m:r>
                          </m:e>
                        </m:eqArr>
                      </m:e>
                    </m:d>
                    <m:r>
                      <a:rPr lang="en-US" altLang="zh-CN" sz="2800" b="0" i="1" noProof="1" smtClean="0">
                        <a:solidFill>
                          <a:srgbClr val="FF0000"/>
                        </a:solidFill>
                        <a:latin typeface="Cambria Math" panose="02040503050406030204" pitchFamily="18" charset="0"/>
                        <a:ea typeface="黑体" panose="02010609060101010101" pitchFamily="49" charset="-122"/>
                      </a:rPr>
                      <m:t> </m:t>
                    </m:r>
                  </m:oMath>
                </a14:m>
                <a:r>
                  <a:rPr lang="zh-CN" altLang="en-US" sz="2800" b="1" dirty="0">
                    <a:solidFill>
                      <a:srgbClr val="FF0000"/>
                    </a:solidFill>
                  </a:rPr>
                  <a:t>解得</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smtClean="0">
                                <a:solidFill>
                                  <a:srgbClr val="FF0000"/>
                                </a:solidFill>
                                <a:latin typeface="Cambria Math" panose="02040503050406030204" pitchFamily="18" charset="0"/>
                                <a:ea typeface="黑体" panose="02010609060101010101" pitchFamily="49" charset="-122"/>
                              </a:rPr>
                            </m:ctrlPr>
                          </m:eqArrPr>
                          <m:e>
                            <m:r>
                              <m:rPr>
                                <m:sty m:val="p"/>
                              </m:rPr>
                              <a:rPr lang="en-US" altLang="zh-CN" sz="2800" i="1" noProof="1">
                                <a:solidFill>
                                  <a:srgbClr val="FF0000"/>
                                </a:solidFill>
                                <a:latin typeface="Cambria Math" panose="02040503050406030204" pitchFamily="18" charset="0"/>
                                <a:ea typeface="黑体" panose="02010609060101010101" pitchFamily="49" charset="-122"/>
                              </a:rPr>
                              <m:t>a</m:t>
                            </m:r>
                            <m:r>
                              <a:rPr lang="en-US" altLang="zh-CN" sz="2800" i="1" noProof="1" smtClean="0">
                                <a:solidFill>
                                  <a:srgbClr val="FF0000"/>
                                </a:solidFill>
                                <a:latin typeface="Cambria Math" panose="02040503050406030204" pitchFamily="18" charset="0"/>
                                <a:ea typeface="黑体" panose="02010609060101010101" pitchFamily="49" charset="-122"/>
                              </a:rPr>
                              <m:t>=</m:t>
                            </m:r>
                            <m:r>
                              <a:rPr lang="en-US" altLang="zh-CN" sz="2800" i="1" noProof="1">
                                <a:solidFill>
                                  <a:srgbClr val="FF0000"/>
                                </a:solidFill>
                                <a:latin typeface="Cambria Math" panose="02040503050406030204" pitchFamily="18" charset="0"/>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1         </m:t>
                            </m:r>
                          </m:e>
                          <m:e>
                            <m:r>
                              <m:rPr>
                                <m:sty m:val="p"/>
                              </m:rPr>
                              <a:rPr lang="en-US" altLang="zh-CN" sz="2800" i="1" noProof="1">
                                <a:solidFill>
                                  <a:srgbClr val="FF0000"/>
                                </a:solidFill>
                                <a:latin typeface="Cambria Math" panose="02040503050406030204" pitchFamily="18" charset="0"/>
                                <a:ea typeface="黑体" panose="02010609060101010101" pitchFamily="49" charset="-122"/>
                              </a:rPr>
                              <m:t>b</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4</m:t>
                                </m:r>
                              </m:num>
                              <m:den>
                                <m:r>
                                  <a:rPr lang="en-US" altLang="zh-CN" sz="2800" b="0" i="1" noProof="1" smtClean="0">
                                    <a:solidFill>
                                      <a:srgbClr val="FF0000"/>
                                    </a:solidFill>
                                    <a:latin typeface="Cambria Math" panose="02040503050406030204" pitchFamily="18" charset="0"/>
                                    <a:ea typeface="黑体" panose="02010609060101010101" pitchFamily="49" charset="-122"/>
                                  </a:rPr>
                                  <m:t>3</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qArr>
                      </m:e>
                    </m:d>
                    <m:r>
                      <a:rPr lang="en-US" altLang="zh-CN" sz="2800" b="0" i="1" noProof="1" smtClean="0">
                        <a:solidFill>
                          <a:srgbClr val="FF0000"/>
                        </a:solidFill>
                        <a:latin typeface="Cambria Math" panose="02040503050406030204" pitchFamily="18" charset="0"/>
                        <a:ea typeface="黑体" panose="02010609060101010101" pitchFamily="49" charset="-122"/>
                      </a:rPr>
                      <m:t> </m:t>
                    </m:r>
                  </m:oMath>
                </a14:m>
                <a:endParaRPr lang="zh-CN" altLang="en-US" sz="2800" b="1" dirty="0">
                  <a:solidFill>
                    <a:srgbClr val="FF0000"/>
                  </a:solidFill>
                </a:endParaRPr>
              </a:p>
              <a:p>
                <a:r>
                  <a:rPr lang="zh-CN" altLang="en-US" sz="2800" b="1" dirty="0">
                    <a:solidFill>
                      <a:srgbClr val="FF0000"/>
                    </a:solidFill>
                  </a:rPr>
                  <a:t>∴</a:t>
                </a:r>
                <a:r>
                  <a:rPr lang="en-US" altLang="zh-CN" sz="2800" noProof="1">
                    <a:solidFill>
                      <a:srgbClr val="FF0000"/>
                    </a:solidFill>
                    <a:ea typeface="黑体" panose="02010609060101010101" pitchFamily="49" charset="-122"/>
                  </a:rPr>
                  <a:t> </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smtClean="0">
                                <a:solidFill>
                                  <a:srgbClr val="FF0000"/>
                                </a:solidFill>
                                <a:latin typeface="Cambria Math" panose="02040503050406030204" pitchFamily="18" charset="0"/>
                                <a:ea typeface="黑体" panose="02010609060101010101" pitchFamily="49" charset="-122"/>
                              </a:rPr>
                            </m:ctrlPr>
                          </m:eqArrPr>
                          <m:e>
                            <m:r>
                              <m:rPr>
                                <m:sty m:val="p"/>
                              </m:rPr>
                              <a:rPr lang="en-US" altLang="zh-CN" sz="2800" i="1" noProof="1">
                                <a:solidFill>
                                  <a:srgbClr val="FF0000"/>
                                </a:solidFill>
                                <a:latin typeface="Cambria Math" panose="02040503050406030204" pitchFamily="18" charset="0"/>
                                <a:ea typeface="黑体" panose="02010609060101010101" pitchFamily="49" charset="-122"/>
                              </a:rPr>
                              <m:t>x</m:t>
                            </m:r>
                            <m:r>
                              <a:rPr lang="en-US" altLang="zh-CN" sz="2800" i="1" noProof="1" smtClean="0">
                                <a:solidFill>
                                  <a:srgbClr val="FF0000"/>
                                </a:solidFill>
                                <a:latin typeface="Cambria Math" panose="02040503050406030204" pitchFamily="18" charset="0"/>
                                <a:ea typeface="黑体" panose="02010609060101010101" pitchFamily="49" charset="-122"/>
                              </a:rPr>
                              <m:t>−</m:t>
                            </m:r>
                            <m:r>
                              <m:rPr>
                                <m:sty m:val="p"/>
                              </m:rPr>
                              <a:rPr lang="en-US" altLang="zh-CN" sz="2800" i="1" noProof="1">
                                <a:solidFill>
                                  <a:srgbClr val="FF0000"/>
                                </a:solidFill>
                                <a:latin typeface="Cambria Math" panose="02040503050406030204" pitchFamily="18" charset="0"/>
                                <a:ea typeface="黑体" panose="02010609060101010101" pitchFamily="49" charset="-122"/>
                              </a:rPr>
                              <m:t>y</m:t>
                            </m:r>
                            <m:r>
                              <a:rPr lang="en-US" altLang="zh-CN" sz="2800" i="1" noProof="1" smtClean="0">
                                <a:solidFill>
                                  <a:srgbClr val="FF0000"/>
                                </a:solidFill>
                                <a:latin typeface="Cambria Math" panose="02040503050406030204" pitchFamily="18" charset="0"/>
                                <a:ea typeface="黑体" panose="02010609060101010101" pitchFamily="49" charset="-122"/>
                              </a:rPr>
                              <m:t>=</m:t>
                            </m:r>
                            <m:r>
                              <a:rPr lang="en-US" altLang="zh-CN" sz="2800" i="1" noProof="1">
                                <a:solidFill>
                                  <a:srgbClr val="FF0000"/>
                                </a:solidFill>
                                <a:latin typeface="Cambria Math" panose="02040503050406030204" pitchFamily="18" charset="0"/>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1         </m:t>
                            </m:r>
                          </m:e>
                          <m:e>
                            <m:r>
                              <m:rPr>
                                <m:sty m:val="p"/>
                              </m:rPr>
                              <a:rPr lang="en-US" altLang="zh-CN" sz="2800" i="1" noProof="1">
                                <a:solidFill>
                                  <a:srgbClr val="FF0000"/>
                                </a:solidFill>
                                <a:latin typeface="Cambria Math" panose="02040503050406030204" pitchFamily="18" charset="0"/>
                                <a:ea typeface="黑体" panose="02010609060101010101" pitchFamily="49" charset="-122"/>
                              </a:rPr>
                              <m:t>x</m:t>
                            </m:r>
                            <m:r>
                              <a:rPr lang="en-US" altLang="zh-CN" sz="2800" i="1" noProof="1">
                                <a:solidFill>
                                  <a:srgbClr val="FF0000"/>
                                </a:solidFill>
                                <a:latin typeface="Cambria Math" panose="02040503050406030204" pitchFamily="18" charset="0"/>
                                <a:ea typeface="黑体" panose="02010609060101010101" pitchFamily="49" charset="-122"/>
                              </a:rPr>
                              <m:t>+</m:t>
                            </m:r>
                            <m:r>
                              <m:rPr>
                                <m:sty m:val="p"/>
                              </m:rPr>
                              <a:rPr lang="en-US" altLang="zh-CN" sz="2800" i="1" noProof="1">
                                <a:solidFill>
                                  <a:srgbClr val="FF0000"/>
                                </a:solidFill>
                                <a:latin typeface="Cambria Math" panose="02040503050406030204" pitchFamily="18" charset="0"/>
                                <a:ea typeface="黑体" panose="02010609060101010101" pitchFamily="49" charset="-122"/>
                              </a:rPr>
                              <m:t>y</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4</m:t>
                                </m:r>
                              </m:num>
                              <m:den>
                                <m:r>
                                  <a:rPr lang="en-US" altLang="zh-CN" sz="2800" b="0" i="1" noProof="1" smtClean="0">
                                    <a:solidFill>
                                      <a:srgbClr val="FF0000"/>
                                    </a:solidFill>
                                    <a:latin typeface="Cambria Math" panose="02040503050406030204" pitchFamily="18" charset="0"/>
                                    <a:ea typeface="黑体" panose="02010609060101010101" pitchFamily="49" charset="-122"/>
                                  </a:rPr>
                                  <m:t>3</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qArr>
                      </m:e>
                    </m:d>
                    <m:r>
                      <a:rPr lang="en-US" altLang="zh-CN" sz="2800" b="0" i="1" noProof="1" smtClean="0">
                        <a:solidFill>
                          <a:srgbClr val="FF0000"/>
                        </a:solidFill>
                        <a:latin typeface="Cambria Math" panose="02040503050406030204" pitchFamily="18" charset="0"/>
                        <a:ea typeface="黑体" panose="02010609060101010101" pitchFamily="49" charset="-122"/>
                      </a:rPr>
                      <m:t> </m:t>
                    </m:r>
                  </m:oMath>
                </a14:m>
                <a:r>
                  <a:rPr lang="zh-CN" altLang="en-US" sz="2800" b="1" dirty="0">
                    <a:solidFill>
                      <a:srgbClr val="FF0000"/>
                    </a:solidFill>
                  </a:rPr>
                  <a:t>解得</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smtClean="0">
                                <a:solidFill>
                                  <a:srgbClr val="FF0000"/>
                                </a:solidFill>
                                <a:latin typeface="Cambria Math" panose="02040503050406030204" pitchFamily="18" charset="0"/>
                                <a:ea typeface="黑体" panose="02010609060101010101" pitchFamily="49" charset="-122"/>
                              </a:rPr>
                            </m:ctrlPr>
                          </m:eqArrPr>
                          <m:e>
                            <m:r>
                              <m:rPr>
                                <m:sty m:val="p"/>
                              </m:rPr>
                              <a:rPr lang="en-US" altLang="zh-CN" sz="2800" i="1" noProof="1">
                                <a:solidFill>
                                  <a:srgbClr val="FF0000"/>
                                </a:solidFill>
                                <a:latin typeface="Cambria Math" panose="02040503050406030204" pitchFamily="18" charset="0"/>
                                <a:ea typeface="黑体" panose="02010609060101010101" pitchFamily="49" charset="-122"/>
                              </a:rPr>
                              <m:t>x</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1</m:t>
                                </m:r>
                              </m:num>
                              <m:den>
                                <m:r>
                                  <a:rPr lang="en-US" altLang="zh-CN" sz="2800" b="0" i="1" noProof="1" smtClean="0">
                                    <a:solidFill>
                                      <a:srgbClr val="FF0000"/>
                                    </a:solidFill>
                                    <a:latin typeface="Cambria Math" panose="02040503050406030204" pitchFamily="18" charset="0"/>
                                    <a:ea typeface="黑体" panose="02010609060101010101" pitchFamily="49" charset="-122"/>
                                  </a:rPr>
                                  <m:t>6</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
                            <m:r>
                              <m:rPr>
                                <m:sty m:val="p"/>
                              </m:rPr>
                              <a:rPr lang="en-US" altLang="zh-CN" sz="2800" i="1" noProof="1">
                                <a:solidFill>
                                  <a:srgbClr val="FF0000"/>
                                </a:solidFill>
                                <a:latin typeface="Cambria Math" panose="02040503050406030204" pitchFamily="18" charset="0"/>
                                <a:ea typeface="黑体" panose="02010609060101010101" pitchFamily="49" charset="-122"/>
                              </a:rPr>
                              <m:t>y</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7</m:t>
                                </m:r>
                              </m:num>
                              <m:den>
                                <m:r>
                                  <a:rPr lang="en-US" altLang="zh-CN" sz="2800" b="0" i="1" noProof="1" smtClean="0">
                                    <a:solidFill>
                                      <a:srgbClr val="FF0000"/>
                                    </a:solidFill>
                                    <a:latin typeface="Cambria Math" panose="02040503050406030204" pitchFamily="18" charset="0"/>
                                    <a:ea typeface="黑体" panose="02010609060101010101" pitchFamily="49" charset="-122"/>
                                  </a:rPr>
                                  <m:t>6</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qArr>
                      </m:e>
                    </m:d>
                  </m:oMath>
                </a14:m>
                <a:r>
                  <a:rPr lang="zh-CN" altLang="en-US" sz="2800" b="1" dirty="0">
                    <a:solidFill>
                      <a:srgbClr val="FF0000"/>
                    </a:solidFill>
                  </a:rPr>
                  <a:t>所以原方程组的解为</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smtClean="0">
                                <a:solidFill>
                                  <a:srgbClr val="FF0000"/>
                                </a:solidFill>
                                <a:latin typeface="Cambria Math" panose="02040503050406030204" pitchFamily="18" charset="0"/>
                                <a:ea typeface="黑体" panose="02010609060101010101" pitchFamily="49" charset="-122"/>
                              </a:rPr>
                            </m:ctrlPr>
                          </m:eqArrPr>
                          <m:e>
                            <m:r>
                              <m:rPr>
                                <m:sty m:val="p"/>
                              </m:rPr>
                              <a:rPr lang="en-US" altLang="zh-CN" sz="2800" i="1" noProof="1">
                                <a:solidFill>
                                  <a:srgbClr val="FF0000"/>
                                </a:solidFill>
                                <a:latin typeface="Cambria Math" panose="02040503050406030204" pitchFamily="18" charset="0"/>
                                <a:ea typeface="黑体" panose="02010609060101010101" pitchFamily="49" charset="-122"/>
                              </a:rPr>
                              <m:t>x</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1</m:t>
                                </m:r>
                              </m:num>
                              <m:den>
                                <m:r>
                                  <a:rPr lang="en-US" altLang="zh-CN" sz="2800" b="0" i="1" noProof="1" smtClean="0">
                                    <a:solidFill>
                                      <a:srgbClr val="FF0000"/>
                                    </a:solidFill>
                                    <a:latin typeface="Cambria Math" panose="02040503050406030204" pitchFamily="18" charset="0"/>
                                    <a:ea typeface="黑体" panose="02010609060101010101" pitchFamily="49" charset="-122"/>
                                  </a:rPr>
                                  <m:t>6</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
                            <m:r>
                              <m:rPr>
                                <m:sty m:val="p"/>
                              </m:rPr>
                              <a:rPr lang="en-US" altLang="zh-CN" sz="2800" i="1" noProof="1">
                                <a:solidFill>
                                  <a:srgbClr val="FF0000"/>
                                </a:solidFill>
                                <a:latin typeface="Cambria Math" panose="02040503050406030204" pitchFamily="18" charset="0"/>
                                <a:ea typeface="黑体" panose="02010609060101010101" pitchFamily="49" charset="-122"/>
                              </a:rPr>
                              <m:t>y</m:t>
                            </m:r>
                            <m:r>
                              <a:rPr lang="en-US" altLang="zh-CN" sz="2800" i="1" noProof="1" smtClean="0">
                                <a:solidFill>
                                  <a:srgbClr val="FF0000"/>
                                </a:solidFill>
                                <a:latin typeface="Cambria Math" panose="02040503050406030204" pitchFamily="18" charset="0"/>
                                <a:ea typeface="黑体" panose="02010609060101010101" pitchFamily="49" charset="-122"/>
                              </a:rPr>
                              <m:t>=</m:t>
                            </m:r>
                            <m:f>
                              <m:fPr>
                                <m:ctrlPr>
                                  <a:rPr lang="en-US" altLang="zh-CN" sz="2800" i="1" noProof="1" smtClean="0">
                                    <a:solidFill>
                                      <a:srgbClr val="FF0000"/>
                                    </a:solidFill>
                                    <a:latin typeface="Cambria Math" panose="02040503050406030204" pitchFamily="18" charset="0"/>
                                    <a:ea typeface="黑体" panose="02010609060101010101" pitchFamily="49" charset="-122"/>
                                  </a:rPr>
                                </m:ctrlPr>
                              </m:fPr>
                              <m:num>
                                <m:r>
                                  <a:rPr lang="en-US" altLang="zh-CN" sz="2800" b="0" i="1" noProof="1" smtClean="0">
                                    <a:solidFill>
                                      <a:srgbClr val="FF0000"/>
                                    </a:solidFill>
                                    <a:latin typeface="Cambria Math" panose="02040503050406030204" pitchFamily="18" charset="0"/>
                                    <a:ea typeface="黑体" panose="02010609060101010101" pitchFamily="49" charset="-122"/>
                                  </a:rPr>
                                  <m:t>7</m:t>
                                </m:r>
                              </m:num>
                              <m:den>
                                <m:r>
                                  <a:rPr lang="en-US" altLang="zh-CN" sz="2800" b="0" i="1" noProof="1" smtClean="0">
                                    <a:solidFill>
                                      <a:srgbClr val="FF0000"/>
                                    </a:solidFill>
                                    <a:latin typeface="Cambria Math" panose="02040503050406030204" pitchFamily="18" charset="0"/>
                                    <a:ea typeface="黑体" panose="02010609060101010101" pitchFamily="49" charset="-122"/>
                                  </a:rPr>
                                  <m:t>6</m:t>
                                </m:r>
                              </m:den>
                            </m:f>
                            <m:r>
                              <a:rPr lang="en-US" altLang="zh-CN" sz="2800" b="0" i="1" noProof="1" smtClean="0">
                                <a:solidFill>
                                  <a:srgbClr val="FF0000"/>
                                </a:solidFill>
                                <a:latin typeface="Cambria Math" panose="02040503050406030204" pitchFamily="18" charset="0"/>
                                <a:ea typeface="黑体" panose="02010609060101010101" pitchFamily="49" charset="-122"/>
                              </a:rPr>
                              <m:t>            </m:t>
                            </m:r>
                          </m:e>
                        </m:eqArr>
                      </m:e>
                    </m:d>
                    <m:r>
                      <a:rPr lang="en-US" altLang="zh-CN" sz="2800" b="0" i="1" noProof="1" smtClean="0">
                        <a:solidFill>
                          <a:srgbClr val="FF0000"/>
                        </a:solidFill>
                        <a:latin typeface="Cambria Math" panose="02040503050406030204" pitchFamily="18" charset="0"/>
                        <a:ea typeface="黑体" panose="02010609060101010101" pitchFamily="49" charset="-122"/>
                      </a:rPr>
                      <m:t> </m:t>
                    </m:r>
                  </m:oMath>
                </a14:m>
                <a:endParaRPr lang="zh-CN" altLang="en-US" sz="2800" b="1" dirty="0">
                  <a:solidFill>
                    <a:srgbClr val="FF0000"/>
                  </a:solidFill>
                </a:endParaRPr>
              </a:p>
              <a:p>
                <a:endParaRPr lang="zh-CN" altLang="en-US" sz="2800" b="1" dirty="0">
                  <a:solidFill>
                    <a:srgbClr val="FF0000"/>
                  </a:solidFill>
                </a:endParaRPr>
              </a:p>
            </p:txBody>
          </p:sp>
        </mc:Choice>
        <mc:Fallback xmlns="">
          <p:sp>
            <p:nvSpPr>
              <p:cNvPr id="5" name="矩形 4">
                <a:extLst>
                  <a:ext uri="{FF2B5EF4-FFF2-40B4-BE49-F238E27FC236}">
                    <a16:creationId xmlns:a16="http://schemas.microsoft.com/office/drawing/2014/main" id="{C3AFBA11-AB13-4235-9E97-AB9E979C1E14}"/>
                  </a:ext>
                </a:extLst>
              </p:cNvPr>
              <p:cNvSpPr>
                <a:spLocks noRot="1" noChangeAspect="1" noMove="1" noResize="1" noEditPoints="1" noAdjustHandles="1" noChangeArrowheads="1" noChangeShapeType="1" noTextEdit="1"/>
              </p:cNvSpPr>
              <p:nvPr/>
            </p:nvSpPr>
            <p:spPr>
              <a:xfrm>
                <a:off x="911424" y="3149985"/>
                <a:ext cx="11521280" cy="3668697"/>
              </a:xfrm>
              <a:prstGeom prst="rect">
                <a:avLst/>
              </a:prstGeom>
              <a:blipFill>
                <a:blip r:embed="rId3"/>
                <a:stretch>
                  <a:fillRect l="-1112" t="-2326"/>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6134D634-3E4A-4C43-BEB3-9BDA76CF87B4}"/>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142836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4EC6751-2C17-40BF-8C8C-7865446EF99A}"/>
              </a:ext>
            </a:extLst>
          </p:cNvPr>
          <p:cNvSpPr txBox="1">
            <a:spLocks noChangeArrowheads="1"/>
          </p:cNvSpPr>
          <p:nvPr/>
        </p:nvSpPr>
        <p:spPr bwMode="auto">
          <a:xfrm>
            <a:off x="301879" y="1012965"/>
            <a:ext cx="578555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专题五  特殊条件的方程组求解问题</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305216E7-E5BF-425E-9910-61928AA143A8}"/>
                  </a:ext>
                </a:extLst>
              </p:cNvPr>
              <p:cNvSpPr txBox="1"/>
              <p:nvPr/>
            </p:nvSpPr>
            <p:spPr bwMode="auto">
              <a:xfrm>
                <a:off x="119336" y="1275874"/>
                <a:ext cx="12565396" cy="1413977"/>
              </a:xfrm>
              <a:prstGeom prst="rect">
                <a:avLst/>
              </a:prstGeom>
              <a:noFill/>
              <a:ln w="9525">
                <a:noFill/>
              </a:ln>
            </p:spPr>
            <p:txBody>
              <a:bodyPr wrap="square">
                <a:spAutoFit/>
              </a:bodyPr>
              <a:lstStyle/>
              <a:p>
                <a:pPr>
                  <a:lnSpc>
                    <a:spcPct val="150000"/>
                  </a:lnSpc>
                  <a:defRPr/>
                </a:pP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solidFill>
                      <a:srgbClr val="C00000"/>
                    </a:solidFill>
                    <a:latin typeface="黑体" panose="02010609060101010101" pitchFamily="49" charset="-122"/>
                    <a:ea typeface="黑体" panose="02010609060101010101" pitchFamily="49" charset="-122"/>
                  </a:rPr>
                  <a:t>例</a:t>
                </a:r>
                <a:r>
                  <a:rPr lang="en-US" altLang="zh-CN" sz="2800" b="1" noProof="1">
                    <a:solidFill>
                      <a:srgbClr val="C00000"/>
                    </a:solidFill>
                    <a:latin typeface="Times New Roman" panose="02020603050405020304" pitchFamily="18" charset="0"/>
                    <a:ea typeface="黑体" panose="02010609060101010101" pitchFamily="49" charset="-122"/>
                  </a:rPr>
                  <a:t>7</a:t>
                </a: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满足方程组</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noProof="1">
                                <a:latin typeface="黑体" panose="02010609060101010101" pitchFamily="49" charset="-122"/>
                                <a:ea typeface="黑体" panose="02010609060101010101" pitchFamily="49" charset="-122"/>
                              </a:rPr>
                              <m:t>3</m:t>
                            </m:r>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5</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m</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2</m:t>
                            </m:r>
                          </m:e>
                          <m:e>
                            <m:r>
                              <m:rPr>
                                <m:nor/>
                              </m:rPr>
                              <a:rPr lang="en-US" altLang="zh-CN" sz="2800" noProof="1">
                                <a:latin typeface="黑体" panose="02010609060101010101" pitchFamily="49" charset="-122"/>
                                <a:ea typeface="黑体" panose="02010609060101010101" pitchFamily="49" charset="-122"/>
                              </a:rPr>
                              <m:t>2</m:t>
                            </m:r>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3</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m</m:t>
                            </m:r>
                            <m:r>
                              <a:rPr lang="en-US" altLang="zh-CN" sz="2800" i="1" noProof="1">
                                <a:latin typeface="Cambria Math" panose="02040503050406030204" pitchFamily="18" charset="0"/>
                                <a:ea typeface="黑体" panose="02010609060101010101" pitchFamily="49" charset="-122"/>
                              </a:rPr>
                              <m:t>      </m:t>
                            </m:r>
                          </m:e>
                        </m:eqArr>
                      </m:e>
                    </m:d>
                  </m:oMath>
                </a14:m>
                <a:r>
                  <a:rPr lang="zh-CN" altLang="en-US" sz="2800" noProof="1">
                    <a:latin typeface="黑体" panose="02010609060101010101" pitchFamily="49" charset="-122"/>
                    <a:ea typeface="黑体" panose="02010609060101010101" pitchFamily="49" charset="-122"/>
                  </a:rPr>
                  <a:t> 的</a:t>
                </a:r>
                <a:r>
                  <a:rPr lang="en-US" altLang="zh-CN" sz="2800" noProof="1">
                    <a:latin typeface="黑体" panose="02010609060101010101" pitchFamily="49" charset="-122"/>
                    <a:ea typeface="黑体" panose="02010609060101010101" pitchFamily="49" charset="-122"/>
                  </a:rPr>
                  <a:t>x</a:t>
                </a:r>
                <a:r>
                  <a:rPr lang="zh-CN" altLang="en-US" sz="2800" noProof="1">
                    <a:latin typeface="黑体" panose="02010609060101010101" pitchFamily="49" charset="-122"/>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y</a:t>
                </a:r>
                <a:r>
                  <a:rPr lang="zh-CN" altLang="en-US" sz="2800" noProof="1">
                    <a:latin typeface="黑体" panose="02010609060101010101" pitchFamily="49" charset="-122"/>
                    <a:ea typeface="黑体" panose="02010609060101010101" pitchFamily="49" charset="-122"/>
                  </a:rPr>
                  <a:t>的值的和等于</a:t>
                </a:r>
                <a:r>
                  <a:rPr lang="en-US" altLang="zh-CN" sz="2800" noProof="1">
                    <a:latin typeface="黑体" panose="02010609060101010101" pitchFamily="49" charset="-122"/>
                    <a:ea typeface="黑体" panose="02010609060101010101" pitchFamily="49" charset="-122"/>
                  </a:rPr>
                  <a:t>2</a:t>
                </a:r>
                <a:r>
                  <a:rPr lang="zh-CN" altLang="en-US" sz="2800" noProof="1">
                    <a:latin typeface="黑体" panose="02010609060101010101" pitchFamily="49" charset="-122"/>
                    <a:ea typeface="黑体" panose="02010609060101010101" pitchFamily="49" charset="-122"/>
                  </a:rPr>
                  <a:t>，求</a:t>
                </a:r>
                <a:r>
                  <a:rPr lang="en-US" altLang="zh-CN" sz="2800" noProof="1">
                    <a:latin typeface="黑体" panose="02010609060101010101" pitchFamily="49" charset="-122"/>
                    <a:ea typeface="黑体" panose="02010609060101010101" pitchFamily="49" charset="-122"/>
                  </a:rPr>
                  <a:t>m</a:t>
                </a:r>
                <a:r>
                  <a:rPr lang="zh-CN" altLang="en-US" sz="2800" noProof="1">
                    <a:latin typeface="黑体" panose="02010609060101010101" pitchFamily="49" charset="-122"/>
                    <a:ea typeface="黑体" panose="02010609060101010101" pitchFamily="49" charset="-122"/>
                  </a:rPr>
                  <a:t>的值</a:t>
                </a:r>
                <a:r>
                  <a:rPr lang="en-US" altLang="zh-CN" sz="2800" noProof="1">
                    <a:latin typeface="黑体" panose="02010609060101010101" pitchFamily="49" charset="-122"/>
                    <a:ea typeface="黑体" panose="02010609060101010101" pitchFamily="49" charset="-122"/>
                  </a:rPr>
                  <a:t>.</a:t>
                </a:r>
                <a:endParaRPr lang="zh-CN" altLang="en-US" sz="28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305216E7-E5BF-425E-9910-61928AA143A8}"/>
                  </a:ext>
                </a:extLst>
              </p:cNvPr>
              <p:cNvSpPr txBox="1">
                <a:spLocks noRot="1" noChangeAspect="1" noMove="1" noResize="1" noEditPoints="1" noAdjustHandles="1" noChangeArrowheads="1" noChangeShapeType="1" noTextEdit="1"/>
              </p:cNvSpPr>
              <p:nvPr/>
            </p:nvSpPr>
            <p:spPr bwMode="auto">
              <a:xfrm>
                <a:off x="119336" y="1275874"/>
                <a:ext cx="12565396" cy="1413977"/>
              </a:xfrm>
              <a:prstGeom prst="rect">
                <a:avLst/>
              </a:prstGeom>
              <a:blipFill>
                <a:blip r:embed="rId2"/>
                <a:stretch>
                  <a:fillRect l="-1019"/>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CD1742A1-A5EE-45C4-B8B4-2E2D693618CE}"/>
                  </a:ext>
                </a:extLst>
              </p:cNvPr>
              <p:cNvSpPr/>
              <p:nvPr/>
            </p:nvSpPr>
            <p:spPr>
              <a:xfrm>
                <a:off x="2207568" y="2805277"/>
                <a:ext cx="6096000" cy="2725746"/>
              </a:xfrm>
              <a:prstGeom prst="rect">
                <a:avLst/>
              </a:prstGeom>
            </p:spPr>
            <p:txBody>
              <a:bodyPr>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解：①</a:t>
                </a:r>
                <a:r>
                  <a:rPr lang="en-US" altLang="zh-CN" sz="2800" dirty="0">
                    <a:solidFill>
                      <a:srgbClr val="FF0000"/>
                    </a:solidFill>
                    <a:latin typeface="黑体" panose="02010609060101010101" pitchFamily="49" charset="-122"/>
                    <a:ea typeface="黑体" panose="02010609060101010101" pitchFamily="49" charset="-122"/>
                  </a:rPr>
                  <a:t>-②</a:t>
                </a:r>
                <a:r>
                  <a:rPr lang="zh-CN" altLang="en-US" sz="2800" dirty="0">
                    <a:solidFill>
                      <a:srgbClr val="FF0000"/>
                    </a:solidFill>
                    <a:latin typeface="黑体" panose="02010609060101010101" pitchFamily="49" charset="-122"/>
                    <a:ea typeface="黑体" panose="02010609060101010101" pitchFamily="49" charset="-122"/>
                  </a:rPr>
                  <a:t>得：</a:t>
                </a:r>
                <a:r>
                  <a:rPr lang="en-US" altLang="zh-CN" sz="2800" dirty="0">
                    <a:solidFill>
                      <a:srgbClr val="FF0000"/>
                    </a:solidFill>
                    <a:latin typeface="黑体" panose="02010609060101010101" pitchFamily="49" charset="-122"/>
                    <a:ea typeface="黑体" panose="02010609060101010101" pitchFamily="49" charset="-122"/>
                  </a:rPr>
                  <a:t>x+2y=2</a:t>
                </a:r>
              </a:p>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联立</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a:solidFill>
                                  <a:srgbClr val="FF0000"/>
                                </a:solidFill>
                                <a:latin typeface="Cambria Math" panose="02040503050406030204" pitchFamily="18" charset="0"/>
                                <a:ea typeface="黑体" panose="02010609060101010101" pitchFamily="49" charset="-122"/>
                              </a:rPr>
                            </m:ctrlPr>
                          </m:eqArrPr>
                          <m:e>
                            <m:r>
                              <m:rPr>
                                <m:nor/>
                              </m:rPr>
                              <a:rPr lang="en-US" altLang="zh-CN" sz="2800" dirty="0" smtClean="0">
                                <a:solidFill>
                                  <a:srgbClr val="FF0000"/>
                                </a:solidFill>
                                <a:latin typeface="黑体" panose="02010609060101010101" pitchFamily="49" charset="-122"/>
                                <a:ea typeface="黑体" panose="02010609060101010101" pitchFamily="49" charset="-122"/>
                              </a:rPr>
                              <m:t>x</m:t>
                            </m:r>
                            <m:r>
                              <m:rPr>
                                <m:nor/>
                              </m:rPr>
                              <a:rPr lang="en-US" altLang="zh-CN" sz="2800" dirty="0" smtClean="0">
                                <a:solidFill>
                                  <a:srgbClr val="FF0000"/>
                                </a:solidFill>
                                <a:latin typeface="黑体" panose="02010609060101010101" pitchFamily="49" charset="-122"/>
                                <a:ea typeface="黑体" panose="02010609060101010101" pitchFamily="49" charset="-122"/>
                              </a:rPr>
                              <m:t>+2</m:t>
                            </m:r>
                            <m:r>
                              <m:rPr>
                                <m:nor/>
                              </m:rPr>
                              <a:rPr lang="en-US" altLang="zh-CN" sz="2800" dirty="0" smtClean="0">
                                <a:solidFill>
                                  <a:srgbClr val="FF0000"/>
                                </a:solidFill>
                                <a:latin typeface="黑体" panose="02010609060101010101" pitchFamily="49" charset="-122"/>
                                <a:ea typeface="黑体" panose="02010609060101010101" pitchFamily="49" charset="-122"/>
                              </a:rPr>
                              <m:t>y</m:t>
                            </m:r>
                            <m:r>
                              <m:rPr>
                                <m:nor/>
                              </m:rPr>
                              <a:rPr lang="en-US" altLang="zh-CN" sz="2800" dirty="0" smtClean="0">
                                <a:solidFill>
                                  <a:srgbClr val="FF0000"/>
                                </a:solidFill>
                                <a:latin typeface="黑体" panose="02010609060101010101" pitchFamily="49" charset="-122"/>
                                <a:ea typeface="黑体" panose="02010609060101010101" pitchFamily="49" charset="-122"/>
                              </a:rPr>
                              <m:t>=2   </m:t>
                            </m:r>
                          </m:e>
                          <m:e>
                            <m:r>
                              <m:rPr>
                                <m:nor/>
                              </m:rPr>
                              <a:rPr lang="en-US" altLang="zh-CN" sz="2800" noProof="1">
                                <a:solidFill>
                                  <a:srgbClr val="FF0000"/>
                                </a:solidFill>
                                <a:latin typeface="黑体" panose="02010609060101010101" pitchFamily="49" charset="-122"/>
                                <a:ea typeface="黑体" panose="02010609060101010101" pitchFamily="49" charset="-122"/>
                              </a:rPr>
                              <m:t>x</m:t>
                            </m:r>
                            <m:r>
                              <m:rPr>
                                <m:nor/>
                              </m:rPr>
                              <a:rPr lang="zh-CN" altLang="en-US" sz="2800" noProof="1">
                                <a:solidFill>
                                  <a:srgbClr val="FF0000"/>
                                </a:solidFill>
                                <a:latin typeface="黑体" panose="02010609060101010101" pitchFamily="49" charset="-122"/>
                                <a:ea typeface="黑体" panose="02010609060101010101" pitchFamily="49" charset="-122"/>
                              </a:rPr>
                              <m:t>＋</m:t>
                            </m:r>
                            <m:r>
                              <m:rPr>
                                <m:nor/>
                              </m:rPr>
                              <a:rPr lang="en-US" altLang="zh-CN" sz="2800" noProof="1">
                                <a:solidFill>
                                  <a:srgbClr val="FF0000"/>
                                </a:solidFill>
                                <a:latin typeface="黑体" panose="02010609060101010101" pitchFamily="49" charset="-122"/>
                                <a:ea typeface="黑体" panose="02010609060101010101" pitchFamily="49" charset="-122"/>
                              </a:rPr>
                              <m:t>y</m:t>
                            </m:r>
                            <m:r>
                              <m:rPr>
                                <m:nor/>
                              </m:rPr>
                              <a:rPr lang="zh-CN" altLang="en-US" sz="2800" noProof="1">
                                <a:solidFill>
                                  <a:srgbClr val="FF0000"/>
                                </a:solidFill>
                                <a:latin typeface="黑体" panose="02010609060101010101" pitchFamily="49" charset="-122"/>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2</m:t>
                            </m:r>
                            <m:r>
                              <a:rPr lang="en-US" altLang="zh-CN" sz="2800" i="1" noProof="1">
                                <a:solidFill>
                                  <a:srgbClr val="FF0000"/>
                                </a:solidFill>
                                <a:latin typeface="Cambria Math" panose="02040503050406030204" pitchFamily="18" charset="0"/>
                                <a:ea typeface="黑体" panose="02010609060101010101" pitchFamily="49" charset="-122"/>
                              </a:rPr>
                              <m:t>     </m:t>
                            </m:r>
                          </m:e>
                        </m:eqArr>
                      </m:e>
                    </m:d>
                    <m:r>
                      <a:rPr lang="en-US" altLang="zh-CN" sz="2800" i="1" noProof="1">
                        <a:solidFill>
                          <a:srgbClr val="FF0000"/>
                        </a:solidFill>
                        <a:latin typeface="Cambria Math" panose="02040503050406030204" pitchFamily="18" charset="0"/>
                        <a:ea typeface="黑体" panose="02010609060101010101" pitchFamily="49" charset="-122"/>
                      </a:rPr>
                      <m:t> </m:t>
                    </m:r>
                    <m:r>
                      <a:rPr lang="zh-CN" altLang="en-US" sz="2800" i="1" noProof="1">
                        <a:solidFill>
                          <a:srgbClr val="FF0000"/>
                        </a:solidFill>
                        <a:latin typeface="Cambria Math" panose="02040503050406030204" pitchFamily="18" charset="0"/>
                        <a:ea typeface="黑体" panose="02010609060101010101" pitchFamily="49" charset="-122"/>
                      </a:rPr>
                      <m:t>，</m:t>
                    </m:r>
                  </m:oMath>
                </a14:m>
                <a:r>
                  <a:rPr lang="zh-CN" altLang="en-US" sz="2800" dirty="0">
                    <a:solidFill>
                      <a:srgbClr val="FF0000"/>
                    </a:solidFill>
                    <a:latin typeface="黑体" panose="02010609060101010101" pitchFamily="49" charset="-122"/>
                    <a:ea typeface="黑体" panose="02010609060101010101" pitchFamily="49" charset="-122"/>
                  </a:rPr>
                  <a:t>解得</a:t>
                </a:r>
                <a14:m>
                  <m:oMath xmlns:m="http://schemas.openxmlformats.org/officeDocument/2006/math">
                    <m:d>
                      <m:dPr>
                        <m:begChr m:val="{"/>
                        <m:endChr m:val=""/>
                        <m:ctrlPr>
                          <a:rPr lang="en-US" altLang="zh-CN" sz="28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800" i="1" noProof="1">
                                <a:solidFill>
                                  <a:srgbClr val="FF0000"/>
                                </a:solidFill>
                                <a:latin typeface="Cambria Math" panose="02040503050406030204" pitchFamily="18" charset="0"/>
                                <a:ea typeface="黑体" panose="02010609060101010101" pitchFamily="49" charset="-122"/>
                              </a:rPr>
                            </m:ctrlPr>
                          </m:eqArrPr>
                          <m:e>
                            <m:r>
                              <m:rPr>
                                <m:nor/>
                              </m:rPr>
                              <a:rPr lang="en-US" altLang="zh-CN" sz="2800" dirty="0" smtClean="0">
                                <a:solidFill>
                                  <a:srgbClr val="FF0000"/>
                                </a:solidFill>
                                <a:latin typeface="黑体" panose="02010609060101010101" pitchFamily="49" charset="-122"/>
                                <a:ea typeface="黑体" panose="02010609060101010101" pitchFamily="49" charset="-122"/>
                              </a:rPr>
                              <m:t>x</m:t>
                            </m:r>
                            <m:r>
                              <m:rPr>
                                <m:nor/>
                              </m:rPr>
                              <a:rPr lang="en-US" altLang="zh-CN" sz="2800" dirty="0" smtClean="0">
                                <a:solidFill>
                                  <a:srgbClr val="FF0000"/>
                                </a:solidFill>
                                <a:latin typeface="黑体" panose="02010609060101010101" pitchFamily="49" charset="-122"/>
                                <a:ea typeface="黑体" panose="02010609060101010101" pitchFamily="49" charset="-122"/>
                              </a:rPr>
                              <m:t>=2   </m:t>
                            </m:r>
                          </m:e>
                          <m:e>
                            <m:r>
                              <m:rPr>
                                <m:nor/>
                              </m:rPr>
                              <a:rPr lang="en-US" altLang="zh-CN" sz="2800" noProof="1">
                                <a:solidFill>
                                  <a:srgbClr val="FF0000"/>
                                </a:solidFill>
                                <a:latin typeface="黑体" panose="02010609060101010101" pitchFamily="49" charset="-122"/>
                                <a:ea typeface="黑体" panose="02010609060101010101" pitchFamily="49" charset="-122"/>
                              </a:rPr>
                              <m:t>y</m:t>
                            </m:r>
                            <m:r>
                              <m:rPr>
                                <m:nor/>
                              </m:rPr>
                              <a:rPr lang="zh-CN" altLang="en-US" sz="2800" noProof="1">
                                <a:solidFill>
                                  <a:srgbClr val="FF0000"/>
                                </a:solidFill>
                                <a:latin typeface="黑体" panose="02010609060101010101" pitchFamily="49" charset="-122"/>
                                <a:ea typeface="黑体" panose="02010609060101010101" pitchFamily="49" charset="-122"/>
                              </a:rPr>
                              <m:t>＝</m:t>
                            </m:r>
                            <m:r>
                              <a:rPr lang="en-US" altLang="zh-CN" sz="2800" b="0" i="1" noProof="1" smtClean="0">
                                <a:solidFill>
                                  <a:srgbClr val="FF0000"/>
                                </a:solidFill>
                                <a:latin typeface="Cambria Math" panose="02040503050406030204" pitchFamily="18" charset="0"/>
                                <a:ea typeface="黑体" panose="02010609060101010101" pitchFamily="49" charset="-122"/>
                              </a:rPr>
                              <m:t>0</m:t>
                            </m:r>
                            <m:r>
                              <a:rPr lang="en-US" altLang="zh-CN" sz="2800" i="1" noProof="1">
                                <a:solidFill>
                                  <a:srgbClr val="FF0000"/>
                                </a:solidFill>
                                <a:latin typeface="Cambria Math" panose="02040503050406030204" pitchFamily="18" charset="0"/>
                                <a:ea typeface="黑体" panose="02010609060101010101" pitchFamily="49" charset="-122"/>
                              </a:rPr>
                              <m:t>     </m:t>
                            </m:r>
                          </m:e>
                        </m:eqArr>
                      </m:e>
                    </m:d>
                  </m:oMath>
                </a14:m>
                <a:endParaRPr lang="zh-CN" altLang="en-US" sz="28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m=2x+3y=4.</a:t>
                </a:r>
                <a:endParaRPr lang="zh-CN" altLang="en-US" sz="2800" dirty="0">
                  <a:solidFill>
                    <a:srgbClr val="FF0000"/>
                  </a:solidFill>
                  <a:latin typeface="黑体" panose="02010609060101010101" pitchFamily="49" charset="-122"/>
                  <a:ea typeface="黑体" panose="02010609060101010101" pitchFamily="49" charset="-122"/>
                </a:endParaRPr>
              </a:p>
            </p:txBody>
          </p:sp>
        </mc:Choice>
        <mc:Fallback xmlns="">
          <p:sp>
            <p:nvSpPr>
              <p:cNvPr id="4" name="矩形 3">
                <a:extLst>
                  <a:ext uri="{FF2B5EF4-FFF2-40B4-BE49-F238E27FC236}">
                    <a16:creationId xmlns:a16="http://schemas.microsoft.com/office/drawing/2014/main" id="{CD1742A1-A5EE-45C4-B8B4-2E2D693618CE}"/>
                  </a:ext>
                </a:extLst>
              </p:cNvPr>
              <p:cNvSpPr>
                <a:spLocks noRot="1" noChangeAspect="1" noMove="1" noResize="1" noEditPoints="1" noAdjustHandles="1" noChangeArrowheads="1" noChangeShapeType="1" noTextEdit="1"/>
              </p:cNvSpPr>
              <p:nvPr/>
            </p:nvSpPr>
            <p:spPr>
              <a:xfrm>
                <a:off x="2207568" y="2805277"/>
                <a:ext cx="6096000" cy="2725746"/>
              </a:xfrm>
              <a:prstGeom prst="rect">
                <a:avLst/>
              </a:prstGeom>
              <a:blipFill>
                <a:blip r:embed="rId3"/>
                <a:stretch>
                  <a:fillRect l="-2000" b="-5369"/>
                </a:stretch>
              </a:blipFill>
            </p:spPr>
            <p:txBody>
              <a:bodyPr/>
              <a:lstStyle/>
              <a:p>
                <a:r>
                  <a:rPr lang="zh-CN" altLang="en-US">
                    <a:noFill/>
                  </a:rPr>
                  <a:t> </a:t>
                </a:r>
              </a:p>
            </p:txBody>
          </p:sp>
        </mc:Fallback>
      </mc:AlternateContent>
      <p:sp>
        <p:nvSpPr>
          <p:cNvPr id="5" name="矩形 4">
            <a:extLst>
              <a:ext uri="{FF2B5EF4-FFF2-40B4-BE49-F238E27FC236}">
                <a16:creationId xmlns:a16="http://schemas.microsoft.com/office/drawing/2014/main" id="{2E24FF04-D628-4739-ACD8-65C8EB5BEBC9}"/>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422476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4EC6751-2C17-40BF-8C8C-7865446EF99A}"/>
              </a:ext>
            </a:extLst>
          </p:cNvPr>
          <p:cNvSpPr txBox="1">
            <a:spLocks noChangeArrowheads="1"/>
          </p:cNvSpPr>
          <p:nvPr/>
        </p:nvSpPr>
        <p:spPr bwMode="auto">
          <a:xfrm>
            <a:off x="301879" y="1012965"/>
            <a:ext cx="578555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专题五  特殊条件的方程组求解问题</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6A88DA22-C37B-492C-AE0D-6FD98C2561C6}"/>
                  </a:ext>
                </a:extLst>
              </p:cNvPr>
              <p:cNvSpPr txBox="1"/>
              <p:nvPr/>
            </p:nvSpPr>
            <p:spPr bwMode="auto">
              <a:xfrm>
                <a:off x="119336" y="1275874"/>
                <a:ext cx="12565396" cy="1413977"/>
              </a:xfrm>
              <a:prstGeom prst="rect">
                <a:avLst/>
              </a:prstGeom>
              <a:noFill/>
              <a:ln w="9525">
                <a:noFill/>
              </a:ln>
            </p:spPr>
            <p:txBody>
              <a:bodyPr wrap="square">
                <a:spAutoFit/>
              </a:bodyPr>
              <a:lstStyle/>
              <a:p>
                <a:pPr>
                  <a:lnSpc>
                    <a:spcPct val="150000"/>
                  </a:lnSpc>
                  <a:defRPr/>
                </a:pP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solidFill>
                      <a:srgbClr val="C00000"/>
                    </a:solidFill>
                    <a:latin typeface="黑体" panose="02010609060101010101" pitchFamily="49" charset="-122"/>
                    <a:ea typeface="黑体" panose="02010609060101010101" pitchFamily="49" charset="-122"/>
                  </a:rPr>
                  <a:t>例</a:t>
                </a:r>
                <a:r>
                  <a:rPr lang="en-US" altLang="zh-CN" sz="2800" b="1" noProof="1">
                    <a:solidFill>
                      <a:srgbClr val="C00000"/>
                    </a:solidFill>
                    <a:latin typeface="Times New Roman" panose="02020603050405020304" pitchFamily="18" charset="0"/>
                    <a:ea typeface="黑体" panose="02010609060101010101" pitchFamily="49" charset="-122"/>
                  </a:rPr>
                  <a:t>8</a:t>
                </a: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已知方程组</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b="0" i="0" noProof="1" smtClean="0">
                                <a:latin typeface="黑体" panose="02010609060101010101" pitchFamily="49" charset="-122"/>
                                <a:ea typeface="黑体" panose="02010609060101010101" pitchFamily="49" charset="-122"/>
                              </a:rPr>
                              <m:t>a</m:t>
                            </m:r>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b</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1</m:t>
                            </m:r>
                          </m:e>
                          <m:e>
                            <m:r>
                              <m:rPr>
                                <m:nor/>
                              </m:rPr>
                              <a:rPr lang="en-US" altLang="zh-CN" sz="2800" noProof="1">
                                <a:latin typeface="黑体" panose="02010609060101010101" pitchFamily="49" charset="-122"/>
                                <a:ea typeface="黑体" panose="02010609060101010101" pitchFamily="49" charset="-122"/>
                              </a:rPr>
                              <m:t>2</m:t>
                            </m:r>
                            <m:r>
                              <m:rPr>
                                <m:nor/>
                              </m:rPr>
                              <a:rPr lang="en-US" altLang="zh-CN" sz="2800" noProof="1">
                                <a:latin typeface="黑体" panose="02010609060101010101" pitchFamily="49" charset="-122"/>
                                <a:ea typeface="黑体" panose="02010609060101010101" pitchFamily="49" charset="-122"/>
                              </a:rPr>
                              <m:t>x</m:t>
                            </m:r>
                            <m:r>
                              <m:rPr>
                                <m:nor/>
                              </m:rPr>
                              <a:rPr lang="en-US" altLang="zh-CN" sz="2800" b="0" i="0" noProof="1" smtClean="0">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1</m:t>
                            </m:r>
                            <m:r>
                              <a:rPr lang="en-US" altLang="zh-CN" sz="2800" i="1" noProof="1">
                                <a:latin typeface="Cambria Math" panose="02040503050406030204" pitchFamily="18" charset="0"/>
                                <a:ea typeface="黑体" panose="02010609060101010101" pitchFamily="49" charset="-122"/>
                              </a:rPr>
                              <m:t>  </m:t>
                            </m:r>
                          </m:e>
                        </m:eqArr>
                      </m:e>
                    </m:d>
                  </m:oMath>
                </a14:m>
                <a:r>
                  <a:rPr lang="zh-CN" altLang="en-US" sz="2800" noProof="1">
                    <a:latin typeface="黑体" panose="02010609060101010101" pitchFamily="49" charset="-122"/>
                    <a:ea typeface="黑体" panose="02010609060101010101" pitchFamily="49" charset="-122"/>
                  </a:rPr>
                  <a:t>和</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b="0" i="0" noProof="1" smtClean="0">
                                <a:latin typeface="黑体" panose="02010609060101010101" pitchFamily="49" charset="-122"/>
                                <a:ea typeface="黑体" panose="02010609060101010101" pitchFamily="49" charset="-122"/>
                              </a:rPr>
                              <m:t>a</m:t>
                            </m:r>
                            <m:r>
                              <m:rPr>
                                <m:nor/>
                              </m:rPr>
                              <a:rPr lang="en-US" altLang="zh-CN" sz="2800" noProof="1">
                                <a:latin typeface="黑体" panose="02010609060101010101" pitchFamily="49" charset="-122"/>
                                <a:ea typeface="黑体" panose="02010609060101010101" pitchFamily="49" charset="-122"/>
                              </a:rPr>
                              <m:t>x</m:t>
                            </m:r>
                            <m:r>
                              <m:rPr>
                                <m:nor/>
                              </m:rPr>
                              <a:rPr lang="en-US" altLang="zh-CN" sz="2800" b="0" i="0" noProof="1" smtClean="0">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by</m:t>
                            </m:r>
                            <m:r>
                              <m:rPr>
                                <m:nor/>
                              </m:rPr>
                              <a:rPr lang="zh-CN" altLang="en-US" sz="2800" noProof="1">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5 </m:t>
                            </m:r>
                          </m:e>
                          <m:e>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m:rPr>
                                <m:nor/>
                              </m:rPr>
                              <a:rPr lang="en-US" altLang="zh-CN" sz="2800" b="0" i="0" noProof="1" smtClean="0">
                                <a:latin typeface="黑体" panose="02010609060101010101" pitchFamily="49" charset="-122"/>
                                <a:ea typeface="黑体" panose="02010609060101010101" pitchFamily="49" charset="-122"/>
                              </a:rPr>
                              <m:t>2</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3  </m:t>
                            </m:r>
                          </m:e>
                        </m:eqArr>
                      </m:e>
                    </m:d>
                  </m:oMath>
                </a14:m>
                <a:r>
                  <a:rPr lang="zh-CN" altLang="en-US" sz="2800" noProof="1">
                    <a:latin typeface="黑体" panose="02010609060101010101" pitchFamily="49" charset="-122"/>
                    <a:ea typeface="黑体" panose="02010609060101010101" pitchFamily="49" charset="-122"/>
                  </a:rPr>
                  <a:t>的解相同，求</a:t>
                </a:r>
                <a:r>
                  <a:rPr lang="en-US" altLang="zh-CN" sz="2800" noProof="1">
                    <a:latin typeface="黑体" panose="02010609060101010101" pitchFamily="49" charset="-122"/>
                    <a:ea typeface="黑体" panose="02010609060101010101" pitchFamily="49" charset="-122"/>
                  </a:rPr>
                  <a:t>a</a:t>
                </a:r>
                <a:r>
                  <a:rPr lang="zh-CN" altLang="en-US" sz="2800" noProof="1">
                    <a:latin typeface="黑体" panose="02010609060101010101" pitchFamily="49" charset="-122"/>
                    <a:ea typeface="黑体" panose="02010609060101010101" pitchFamily="49" charset="-122"/>
                  </a:rPr>
                  <a:t>和</a:t>
                </a:r>
                <a:r>
                  <a:rPr lang="en-US" altLang="zh-CN" sz="2800" noProof="1">
                    <a:latin typeface="黑体" panose="02010609060101010101" pitchFamily="49" charset="-122"/>
                    <a:ea typeface="黑体" panose="02010609060101010101" pitchFamily="49" charset="-122"/>
                  </a:rPr>
                  <a:t>b</a:t>
                </a:r>
                <a:r>
                  <a:rPr lang="zh-CN" altLang="en-US" sz="2800" noProof="1">
                    <a:latin typeface="黑体" panose="02010609060101010101" pitchFamily="49" charset="-122"/>
                    <a:ea typeface="黑体" panose="02010609060101010101" pitchFamily="49" charset="-122"/>
                  </a:rPr>
                  <a:t>的值</a:t>
                </a:r>
                <a:r>
                  <a:rPr lang="en-US" altLang="zh-CN" sz="2800" noProof="1">
                    <a:latin typeface="黑体" panose="02010609060101010101" pitchFamily="49" charset="-122"/>
                    <a:ea typeface="黑体" panose="02010609060101010101" pitchFamily="49" charset="-122"/>
                  </a:rPr>
                  <a:t>.</a:t>
                </a:r>
                <a:endParaRPr lang="zh-CN" altLang="en-US" sz="28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6A88DA22-C37B-492C-AE0D-6FD98C2561C6}"/>
                  </a:ext>
                </a:extLst>
              </p:cNvPr>
              <p:cNvSpPr txBox="1">
                <a:spLocks noRot="1" noChangeAspect="1" noMove="1" noResize="1" noEditPoints="1" noAdjustHandles="1" noChangeArrowheads="1" noChangeShapeType="1" noTextEdit="1"/>
              </p:cNvSpPr>
              <p:nvPr/>
            </p:nvSpPr>
            <p:spPr bwMode="auto">
              <a:xfrm>
                <a:off x="119336" y="1275874"/>
                <a:ext cx="12565396" cy="1413977"/>
              </a:xfrm>
              <a:prstGeom prst="rect">
                <a:avLst/>
              </a:prstGeom>
              <a:blipFill>
                <a:blip r:embed="rId2"/>
                <a:stretch>
                  <a:fillRect l="-1019"/>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3BFF1C39-7399-438C-AAAB-C0B96019F22A}"/>
                  </a:ext>
                </a:extLst>
              </p:cNvPr>
              <p:cNvSpPr/>
              <p:nvPr/>
            </p:nvSpPr>
            <p:spPr>
              <a:xfrm>
                <a:off x="1919536" y="2718145"/>
                <a:ext cx="8640960" cy="3756926"/>
              </a:xfrm>
              <a:prstGeom prst="rect">
                <a:avLst/>
              </a:prstGeom>
            </p:spPr>
            <p:txBody>
              <a:bodyPr wrap="square">
                <a:spAutoFit/>
              </a:bodyPr>
              <a:lstStyle/>
              <a:p>
                <a:r>
                  <a:rPr lang="zh-CN" altLang="en-US" sz="2400" dirty="0">
                    <a:solidFill>
                      <a:srgbClr val="FF0000"/>
                    </a:solidFill>
                  </a:rPr>
                  <a:t>解：因为方程组</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b="0" i="0" noProof="1" smtClean="0">
                                <a:solidFill>
                                  <a:srgbClr val="FF0000"/>
                                </a:solidFill>
                                <a:latin typeface="黑体" panose="02010609060101010101" pitchFamily="49" charset="-122"/>
                                <a:ea typeface="黑体" panose="02010609060101010101" pitchFamily="49" charset="-122"/>
                              </a:rPr>
                              <m:t>a</m:t>
                            </m:r>
                            <m:r>
                              <m:rPr>
                                <m:nor/>
                              </m:rPr>
                              <a:rPr lang="en-US" altLang="zh-CN" sz="2400" noProof="1">
                                <a:solidFill>
                                  <a:srgbClr val="FF0000"/>
                                </a:solidFill>
                                <a:latin typeface="黑体" panose="02010609060101010101" pitchFamily="49" charset="-122"/>
                                <a:ea typeface="黑体" panose="02010609060101010101" pitchFamily="49" charset="-122"/>
                              </a:rPr>
                              <m:t>x</m:t>
                            </m:r>
                            <m:r>
                              <m:rPr>
                                <m:nor/>
                              </m:rPr>
                              <a:rPr lang="zh-CN" altLang="en-US" sz="2400" noProof="1">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b</m:t>
                            </m:r>
                            <m:r>
                              <m:rPr>
                                <m:nor/>
                              </m:rPr>
                              <a:rPr lang="en-US" altLang="zh-CN" sz="2400" noProof="1">
                                <a:solidFill>
                                  <a:srgbClr val="FF0000"/>
                                </a:solidFill>
                                <a:latin typeface="黑体" panose="02010609060101010101" pitchFamily="49" charset="-122"/>
                                <a:ea typeface="黑体" panose="02010609060101010101" pitchFamily="49" charset="-122"/>
                              </a:rPr>
                              <m:t>y</m:t>
                            </m:r>
                            <m:r>
                              <m:rPr>
                                <m:nor/>
                              </m:rPr>
                              <a:rPr lang="zh-CN" altLang="en-US" sz="2400" noProof="1">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e>
                          <m:e>
                            <m:r>
                              <m:rPr>
                                <m:nor/>
                              </m:rPr>
                              <a:rPr lang="en-US" altLang="zh-CN" sz="2400" noProof="1">
                                <a:solidFill>
                                  <a:srgbClr val="FF0000"/>
                                </a:solidFill>
                                <a:latin typeface="黑体" panose="02010609060101010101" pitchFamily="49" charset="-122"/>
                                <a:ea typeface="黑体" panose="02010609060101010101" pitchFamily="49" charset="-122"/>
                              </a:rPr>
                              <m:t>2</m:t>
                            </m:r>
                            <m:r>
                              <m:rPr>
                                <m:nor/>
                              </m:rPr>
                              <a:rPr lang="en-US" altLang="zh-CN" sz="2400" noProof="1">
                                <a:solidFill>
                                  <a:srgbClr val="FF0000"/>
                                </a:solidFill>
                                <a:latin typeface="黑体" panose="02010609060101010101" pitchFamily="49" charset="-122"/>
                                <a:ea typeface="黑体" panose="02010609060101010101" pitchFamily="49" charset="-122"/>
                              </a:rPr>
                              <m:t>x</m:t>
                            </m:r>
                            <m:r>
                              <m:rPr>
                                <m:nor/>
                              </m:rPr>
                              <a:rPr lang="en-US" altLang="zh-CN" sz="2400" b="0" i="0" noProof="1" smtClean="0">
                                <a:solidFill>
                                  <a:srgbClr val="FF0000"/>
                                </a:solidFill>
                                <a:latin typeface="黑体" panose="02010609060101010101" pitchFamily="49" charset="-122"/>
                                <a:ea typeface="黑体" panose="02010609060101010101" pitchFamily="49" charset="-122"/>
                              </a:rPr>
                              <m:t>−</m:t>
                            </m:r>
                            <m:r>
                              <m:rPr>
                                <m:nor/>
                              </m:rPr>
                              <a:rPr lang="en-US" altLang="zh-CN" sz="2400" noProof="1">
                                <a:solidFill>
                                  <a:srgbClr val="FF0000"/>
                                </a:solidFill>
                                <a:latin typeface="黑体" panose="02010609060101010101" pitchFamily="49" charset="-122"/>
                                <a:ea typeface="黑体" panose="02010609060101010101" pitchFamily="49" charset="-122"/>
                              </a:rPr>
                              <m:t>y</m:t>
                            </m:r>
                            <m:r>
                              <m:rPr>
                                <m:nor/>
                              </m:rPr>
                              <a:rPr lang="zh-CN" altLang="en-US" sz="2400" noProof="1">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r>
                              <a:rPr lang="en-US" altLang="zh-CN" sz="2400" i="1" noProof="1">
                                <a:solidFill>
                                  <a:srgbClr val="FF0000"/>
                                </a:solidFill>
                                <a:latin typeface="Cambria Math" panose="02040503050406030204" pitchFamily="18" charset="0"/>
                                <a:ea typeface="黑体" panose="02010609060101010101" pitchFamily="49" charset="-122"/>
                              </a:rPr>
                              <m:t>  </m:t>
                            </m:r>
                          </m:e>
                        </m:eqArr>
                      </m:e>
                    </m:d>
                  </m:oMath>
                </a14:m>
                <a:r>
                  <a:rPr lang="zh-CN" altLang="en-US" sz="2400" noProof="1">
                    <a:solidFill>
                      <a:srgbClr val="FF0000"/>
                    </a:solidFill>
                    <a:latin typeface="黑体" panose="02010609060101010101" pitchFamily="49" charset="-122"/>
                    <a:ea typeface="黑体" panose="02010609060101010101" pitchFamily="49" charset="-122"/>
                  </a:rPr>
                  <a:t>和</a:t>
                </a:r>
                <a14:m>
                  <m:oMath xmlns:m="http://schemas.openxmlformats.org/officeDocument/2006/math">
                    <m:d>
                      <m:dPr>
                        <m:begChr m:val="{"/>
                        <m:endChr m:val=""/>
                        <m:ctrlPr>
                          <a:rPr lang="en-US" altLang="zh-CN" sz="2400" i="1" noProof="1">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b="0" i="0" noProof="1" smtClean="0">
                                <a:solidFill>
                                  <a:srgbClr val="FF0000"/>
                                </a:solidFill>
                                <a:latin typeface="黑体" panose="02010609060101010101" pitchFamily="49" charset="-122"/>
                                <a:ea typeface="黑体" panose="02010609060101010101" pitchFamily="49" charset="-122"/>
                              </a:rPr>
                              <m:t>a</m:t>
                            </m:r>
                            <m:r>
                              <m:rPr>
                                <m:nor/>
                              </m:rPr>
                              <a:rPr lang="en-US" altLang="zh-CN" sz="2400" noProof="1">
                                <a:solidFill>
                                  <a:srgbClr val="FF0000"/>
                                </a:solidFill>
                                <a:latin typeface="黑体" panose="02010609060101010101" pitchFamily="49" charset="-122"/>
                                <a:ea typeface="黑体" panose="02010609060101010101" pitchFamily="49" charset="-122"/>
                              </a:rPr>
                              <m:t>x</m:t>
                            </m:r>
                            <m:r>
                              <m:rPr>
                                <m:nor/>
                              </m:rPr>
                              <a:rPr lang="en-US" altLang="zh-CN" sz="2400" b="0" i="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by</m:t>
                            </m:r>
                            <m:r>
                              <m:rPr>
                                <m:nor/>
                              </m:rPr>
                              <a:rPr lang="zh-CN" altLang="en-US" sz="2400" noProof="1">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5 </m:t>
                            </m:r>
                          </m:e>
                          <m:e>
                            <m:r>
                              <m:rPr>
                                <m:nor/>
                              </m:rPr>
                              <a:rPr lang="en-US" altLang="zh-CN" sz="2400" noProof="1">
                                <a:solidFill>
                                  <a:srgbClr val="FF0000"/>
                                </a:solidFill>
                                <a:latin typeface="黑体" panose="02010609060101010101" pitchFamily="49" charset="-122"/>
                                <a:ea typeface="黑体" panose="02010609060101010101" pitchFamily="49" charset="-122"/>
                              </a:rPr>
                              <m:t>x</m:t>
                            </m:r>
                            <m:r>
                              <m:rPr>
                                <m:nor/>
                              </m:rPr>
                              <a:rPr lang="zh-CN" altLang="en-US" sz="2400" noProof="1">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2</m:t>
                            </m:r>
                            <m:r>
                              <m:rPr>
                                <m:nor/>
                              </m:rPr>
                              <a:rPr lang="en-US" altLang="zh-CN" sz="2400" noProof="1">
                                <a:solidFill>
                                  <a:srgbClr val="FF0000"/>
                                </a:solidFill>
                                <a:latin typeface="黑体" panose="02010609060101010101" pitchFamily="49" charset="-122"/>
                                <a:ea typeface="黑体" panose="02010609060101010101" pitchFamily="49" charset="-122"/>
                              </a:rPr>
                              <m:t>y</m:t>
                            </m:r>
                            <m:r>
                              <m:rPr>
                                <m:nor/>
                              </m:rPr>
                              <a:rPr lang="zh-CN" altLang="en-US" sz="2400" noProof="1">
                                <a:solidFill>
                                  <a:srgbClr val="FF0000"/>
                                </a:solidFill>
                                <a:latin typeface="黑体" panose="02010609060101010101" pitchFamily="49" charset="-122"/>
                                <a:ea typeface="黑体" panose="02010609060101010101" pitchFamily="49" charset="-122"/>
                              </a:rPr>
                              <m:t>＝</m:t>
                            </m:r>
                            <m:r>
                              <a:rPr lang="en-US" altLang="zh-CN" sz="2400" b="0" i="1" noProof="1" smtClean="0">
                                <a:solidFill>
                                  <a:srgbClr val="FF0000"/>
                                </a:solidFill>
                                <a:latin typeface="Cambria Math" panose="02040503050406030204" pitchFamily="18" charset="0"/>
                                <a:ea typeface="黑体" panose="02010609060101010101" pitchFamily="49" charset="-122"/>
                              </a:rPr>
                              <m:t>3  </m:t>
                            </m:r>
                          </m:e>
                        </m:eqArr>
                      </m:e>
                    </m:d>
                  </m:oMath>
                </a14:m>
                <a:r>
                  <a:rPr lang="zh-CN" altLang="en-US" sz="2400" dirty="0">
                    <a:solidFill>
                      <a:srgbClr val="FF0000"/>
                    </a:solidFill>
                  </a:rPr>
                  <a:t>的解相同，</a:t>
                </a:r>
              </a:p>
              <a:p>
                <a:r>
                  <a:rPr lang="zh-CN" altLang="en-US" sz="2400" dirty="0">
                    <a:solidFill>
                      <a:srgbClr val="FF0000"/>
                    </a:solidFill>
                  </a:rPr>
                  <a:t>可得：</a:t>
                </a:r>
                <a:r>
                  <a:rPr lang="en-US" altLang="zh-CN" sz="2400" noProof="1">
                    <a:solidFill>
                      <a:srgbClr val="FF0000"/>
                    </a:solidFill>
                    <a:ea typeface="黑体" panose="02010609060101010101" pitchFamily="49" charset="-122"/>
                  </a:rPr>
                  <a:t> </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noProof="1" smtClean="0">
                                <a:solidFill>
                                  <a:srgbClr val="FF0000"/>
                                </a:solidFill>
                                <a:latin typeface="黑体" panose="02010609060101010101" pitchFamily="49" charset="-122"/>
                                <a:ea typeface="黑体" panose="02010609060101010101" pitchFamily="49" charset="-122"/>
                              </a:rPr>
                              <m:t>2</m:t>
                            </m:r>
                            <m:r>
                              <m:rPr>
                                <m:nor/>
                              </m:rPr>
                              <a:rPr lang="en-US" altLang="zh-CN" sz="2400" noProof="1" smtClean="0">
                                <a:solidFill>
                                  <a:srgbClr val="FF0000"/>
                                </a:solidFill>
                                <a:latin typeface="黑体" panose="02010609060101010101" pitchFamily="49" charset="-122"/>
                                <a:ea typeface="黑体" panose="02010609060101010101" pitchFamily="49" charset="-122"/>
                              </a:rPr>
                              <m:t>x</m:t>
                            </m:r>
                            <m:r>
                              <m:rPr>
                                <m:nor/>
                              </m:rPr>
                              <a:rPr lang="en-US" altLang="zh-CN" sz="2400" b="0" i="0" noProof="1" smtClean="0">
                                <a:solidFill>
                                  <a:srgbClr val="FF0000"/>
                                </a:solidFill>
                                <a:latin typeface="黑体" panose="02010609060101010101" pitchFamily="49" charset="-122"/>
                                <a:ea typeface="黑体" panose="02010609060101010101" pitchFamily="49" charset="-122"/>
                              </a:rPr>
                              <m:t>−</m:t>
                            </m:r>
                            <m:r>
                              <m:rPr>
                                <m:nor/>
                              </m:rPr>
                              <a:rPr lang="en-US" altLang="zh-CN" sz="2400" noProof="1" smtClean="0">
                                <a:solidFill>
                                  <a:srgbClr val="FF0000"/>
                                </a:solidFill>
                                <a:latin typeface="黑体" panose="02010609060101010101" pitchFamily="49" charset="-122"/>
                                <a:ea typeface="黑体" panose="02010609060101010101" pitchFamily="49" charset="-122"/>
                              </a:rPr>
                              <m:t>y</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e>
                          <m:e>
                            <m:r>
                              <a:rPr lang="en-US" altLang="zh-CN" sz="2400" i="1" noProof="1">
                                <a:solidFill>
                                  <a:srgbClr val="FF0000"/>
                                </a:solidFill>
                                <a:latin typeface="Cambria Math" panose="02040503050406030204" pitchFamily="18" charset="0"/>
                                <a:ea typeface="黑体" panose="02010609060101010101" pitchFamily="49" charset="-122"/>
                              </a:rPr>
                              <m:t>𝑥</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i="1" noProof="1">
                                <a:solidFill>
                                  <a:srgbClr val="FF0000"/>
                                </a:solidFill>
                                <a:latin typeface="Cambria Math" panose="02040503050406030204" pitchFamily="18" charset="0"/>
                                <a:ea typeface="黑体" panose="02010609060101010101" pitchFamily="49" charset="-122"/>
                              </a:rPr>
                              <m:t>2</m:t>
                            </m:r>
                            <m:r>
                              <a:rPr lang="en-US" altLang="zh-CN" sz="2400" i="1" noProof="1">
                                <a:solidFill>
                                  <a:srgbClr val="FF0000"/>
                                </a:solidFill>
                                <a:latin typeface="Cambria Math" panose="02040503050406030204" pitchFamily="18" charset="0"/>
                                <a:ea typeface="黑体" panose="02010609060101010101" pitchFamily="49" charset="-122"/>
                              </a:rPr>
                              <m:t>𝑦</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i="1" noProof="1">
                                <a:solidFill>
                                  <a:srgbClr val="FF0000"/>
                                </a:solidFill>
                                <a:latin typeface="Cambria Math" panose="02040503050406030204" pitchFamily="18" charset="0"/>
                                <a:ea typeface="黑体" panose="02010609060101010101" pitchFamily="49" charset="-122"/>
                              </a:rPr>
                              <m:t>3</m:t>
                            </m:r>
                          </m:e>
                        </m:eqArr>
                      </m:e>
                    </m:d>
                    <m:r>
                      <a:rPr lang="en-US" altLang="zh-CN" sz="2400" i="1" noProof="1">
                        <a:solidFill>
                          <a:srgbClr val="FF0000"/>
                        </a:solidFill>
                        <a:latin typeface="Cambria Math" panose="02040503050406030204" pitchFamily="18" charset="0"/>
                        <a:ea typeface="黑体" panose="02010609060101010101" pitchFamily="49" charset="-122"/>
                      </a:rPr>
                      <m:t> </m:t>
                    </m:r>
                  </m:oMath>
                </a14:m>
                <a:r>
                  <a:rPr lang="zh-CN" altLang="en-US" sz="2400" dirty="0">
                    <a:solidFill>
                      <a:srgbClr val="FF0000"/>
                    </a:solidFill>
                  </a:rPr>
                  <a:t>，解得：</a:t>
                </a:r>
                <a:r>
                  <a:rPr lang="en-US" altLang="zh-CN" sz="2400" noProof="1">
                    <a:solidFill>
                      <a:srgbClr val="FF0000"/>
                    </a:solidFill>
                    <a:ea typeface="黑体" panose="02010609060101010101" pitchFamily="49" charset="-122"/>
                  </a:rPr>
                  <a:t> </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noProof="1" smtClean="0">
                                <a:solidFill>
                                  <a:srgbClr val="FF0000"/>
                                </a:solidFill>
                                <a:latin typeface="黑体" panose="02010609060101010101" pitchFamily="49" charset="-122"/>
                                <a:ea typeface="黑体" panose="02010609060101010101" pitchFamily="49" charset="-122"/>
                              </a:rPr>
                              <m:t>x</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e>
                          <m:e>
                            <m:r>
                              <a:rPr lang="en-US" altLang="zh-CN" sz="2400" i="1" noProof="1">
                                <a:solidFill>
                                  <a:srgbClr val="FF0000"/>
                                </a:solidFill>
                                <a:latin typeface="Cambria Math" panose="02040503050406030204" pitchFamily="18" charset="0"/>
                                <a:ea typeface="黑体" panose="02010609060101010101" pitchFamily="49" charset="-122"/>
                              </a:rPr>
                              <m:t>𝑦</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b="0" i="1" noProof="1" smtClean="0">
                                <a:solidFill>
                                  <a:srgbClr val="FF0000"/>
                                </a:solidFill>
                                <a:latin typeface="Cambria Math" panose="02040503050406030204" pitchFamily="18" charset="0"/>
                                <a:ea typeface="黑体" panose="02010609060101010101" pitchFamily="49" charset="-122"/>
                              </a:rPr>
                              <m:t>1</m:t>
                            </m:r>
                          </m:e>
                        </m:eqArr>
                      </m:e>
                    </m:d>
                    <m:r>
                      <a:rPr lang="en-US" altLang="zh-CN" sz="2400" i="1" noProof="1">
                        <a:solidFill>
                          <a:srgbClr val="FF0000"/>
                        </a:solidFill>
                        <a:latin typeface="Cambria Math" panose="02040503050406030204" pitchFamily="18" charset="0"/>
                        <a:ea typeface="黑体" panose="02010609060101010101" pitchFamily="49" charset="-122"/>
                      </a:rPr>
                      <m:t> </m:t>
                    </m:r>
                  </m:oMath>
                </a14:m>
                <a:r>
                  <a:rPr lang="zh-CN" altLang="en-US" sz="2400" dirty="0">
                    <a:solidFill>
                      <a:srgbClr val="FF0000"/>
                    </a:solidFill>
                  </a:rPr>
                  <a:t>，</a:t>
                </a:r>
              </a:p>
              <a:p>
                <a:r>
                  <a:rPr lang="zh-CN" altLang="en-US" sz="2400" dirty="0">
                    <a:solidFill>
                      <a:srgbClr val="FF0000"/>
                    </a:solidFill>
                  </a:rPr>
                  <a:t>把</a:t>
                </a:r>
                <a:r>
                  <a:rPr lang="en-US" altLang="zh-CN" sz="2400" dirty="0">
                    <a:solidFill>
                      <a:srgbClr val="FF0000"/>
                    </a:solidFill>
                  </a:rPr>
                  <a:t>x=1</a:t>
                </a:r>
                <a:r>
                  <a:rPr lang="zh-CN" altLang="en-US" sz="2400" dirty="0">
                    <a:solidFill>
                      <a:srgbClr val="FF0000"/>
                    </a:solidFill>
                  </a:rPr>
                  <a:t>，</a:t>
                </a:r>
                <a:r>
                  <a:rPr lang="en-US" altLang="zh-CN" sz="2400" dirty="0">
                    <a:solidFill>
                      <a:srgbClr val="FF0000"/>
                    </a:solidFill>
                  </a:rPr>
                  <a:t>y=1</a:t>
                </a:r>
                <a:r>
                  <a:rPr lang="zh-CN" altLang="en-US" sz="2400" dirty="0">
                    <a:solidFill>
                      <a:srgbClr val="FF0000"/>
                    </a:solidFill>
                  </a:rPr>
                  <a:t>代入方程中</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b="0" i="0" noProof="1" smtClean="0">
                                <a:solidFill>
                                  <a:srgbClr val="FF0000"/>
                                </a:solidFill>
                                <a:latin typeface="黑体" panose="02010609060101010101" pitchFamily="49" charset="-122"/>
                                <a:ea typeface="黑体" panose="02010609060101010101" pitchFamily="49" charset="-122"/>
                              </a:rPr>
                              <m:t>a</m:t>
                            </m:r>
                            <m:r>
                              <m:rPr>
                                <m:nor/>
                              </m:rPr>
                              <a:rPr lang="en-US" altLang="zh-CN" sz="2400" noProof="1" smtClean="0">
                                <a:solidFill>
                                  <a:srgbClr val="FF0000"/>
                                </a:solidFill>
                                <a:latin typeface="黑体" panose="02010609060101010101" pitchFamily="49" charset="-122"/>
                                <a:ea typeface="黑体" panose="02010609060101010101" pitchFamily="49" charset="-122"/>
                              </a:rPr>
                              <m:t>x</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b</m:t>
                            </m:r>
                            <m:r>
                              <m:rPr>
                                <m:nor/>
                              </m:rPr>
                              <a:rPr lang="en-US" altLang="zh-CN" sz="2400" noProof="1" smtClean="0">
                                <a:solidFill>
                                  <a:srgbClr val="FF0000"/>
                                </a:solidFill>
                                <a:latin typeface="黑体" panose="02010609060101010101" pitchFamily="49" charset="-122"/>
                                <a:ea typeface="黑体" panose="02010609060101010101" pitchFamily="49" charset="-122"/>
                              </a:rPr>
                              <m:t>y</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e>
                          <m:e>
                            <m:r>
                              <a:rPr lang="en-US" altLang="zh-CN" sz="2400" i="1" noProof="1">
                                <a:solidFill>
                                  <a:srgbClr val="FF0000"/>
                                </a:solidFill>
                                <a:latin typeface="Cambria Math" panose="02040503050406030204" pitchFamily="18" charset="0"/>
                                <a:ea typeface="黑体" panose="02010609060101010101" pitchFamily="49" charset="-122"/>
                              </a:rPr>
                              <m:t>𝑎𝑥</m:t>
                            </m:r>
                            <m:r>
                              <a:rPr lang="en-US" altLang="zh-CN" sz="2400" i="1" noProof="1">
                                <a:solidFill>
                                  <a:srgbClr val="FF0000"/>
                                </a:solidFill>
                                <a:latin typeface="Cambria Math" panose="02040503050406030204" pitchFamily="18" charset="0"/>
                                <a:ea typeface="黑体" panose="02010609060101010101" pitchFamily="49" charset="-122"/>
                              </a:rPr>
                              <m:t>−</m:t>
                            </m:r>
                            <m:r>
                              <a:rPr lang="en-US" altLang="zh-CN" sz="2400" i="1" noProof="1">
                                <a:solidFill>
                                  <a:srgbClr val="FF0000"/>
                                </a:solidFill>
                                <a:latin typeface="Cambria Math" panose="02040503050406030204" pitchFamily="18" charset="0"/>
                                <a:ea typeface="黑体" panose="02010609060101010101" pitchFamily="49" charset="-122"/>
                              </a:rPr>
                              <m:t>𝑏𝑦</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i="1" noProof="1">
                                <a:solidFill>
                                  <a:srgbClr val="FF0000"/>
                                </a:solidFill>
                                <a:latin typeface="Cambria Math" panose="02040503050406030204" pitchFamily="18" charset="0"/>
                                <a:ea typeface="黑体" panose="02010609060101010101" pitchFamily="49" charset="-122"/>
                              </a:rPr>
                              <m:t>5</m:t>
                            </m:r>
                          </m:e>
                        </m:eqArr>
                      </m:e>
                    </m:d>
                    <m:r>
                      <a:rPr lang="en-US" altLang="zh-CN" sz="2400" i="1" noProof="1">
                        <a:solidFill>
                          <a:srgbClr val="FF0000"/>
                        </a:solidFill>
                        <a:latin typeface="Cambria Math" panose="02040503050406030204" pitchFamily="18" charset="0"/>
                        <a:ea typeface="黑体" panose="02010609060101010101" pitchFamily="49" charset="-122"/>
                      </a:rPr>
                      <m:t> </m:t>
                    </m:r>
                  </m:oMath>
                </a14:m>
                <a:r>
                  <a:rPr lang="zh-CN" altLang="en-US" sz="2400" dirty="0">
                    <a:solidFill>
                      <a:srgbClr val="FF0000"/>
                    </a:solidFill>
                  </a:rPr>
                  <a:t>，</a:t>
                </a:r>
              </a:p>
              <a:p>
                <a:r>
                  <a:rPr lang="zh-CN" altLang="en-US" sz="2400" dirty="0">
                    <a:solidFill>
                      <a:srgbClr val="FF0000"/>
                    </a:solidFill>
                  </a:rPr>
                  <a:t>可得：</a:t>
                </a:r>
                <a:r>
                  <a:rPr lang="en-US" altLang="zh-CN" sz="2400" noProof="1">
                    <a:solidFill>
                      <a:srgbClr val="FF0000"/>
                    </a:solidFill>
                    <a:ea typeface="黑体" panose="02010609060101010101" pitchFamily="49" charset="-122"/>
                  </a:rPr>
                  <a:t> </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b="0" i="0" noProof="1" smtClean="0">
                                <a:solidFill>
                                  <a:srgbClr val="FF0000"/>
                                </a:solidFill>
                                <a:latin typeface="Cambria Math" panose="02040503050406030204" pitchFamily="18" charset="0"/>
                                <a:ea typeface="黑体" panose="02010609060101010101" pitchFamily="49" charset="-122"/>
                              </a:rPr>
                              <m:t>a</m:t>
                            </m:r>
                            <m:r>
                              <m:rPr>
                                <m:nor/>
                              </m:rPr>
                              <a:rPr lang="en-US" altLang="zh-CN" sz="2400" b="0" i="0" noProof="1" smtClean="0">
                                <a:solidFill>
                                  <a:srgbClr val="FF0000"/>
                                </a:solidFill>
                                <a:latin typeface="Cambria Math" panose="02040503050406030204" pitchFamily="18" charset="0"/>
                                <a:ea typeface="黑体" panose="02010609060101010101" pitchFamily="49" charset="-122"/>
                              </a:rPr>
                              <m:t>+</m:t>
                            </m:r>
                            <m:r>
                              <m:rPr>
                                <m:nor/>
                              </m:rPr>
                              <a:rPr lang="en-US" altLang="zh-CN" sz="2400" b="0" i="0" noProof="1" smtClean="0">
                                <a:solidFill>
                                  <a:srgbClr val="FF0000"/>
                                </a:solidFill>
                                <a:latin typeface="Cambria Math" panose="02040503050406030204" pitchFamily="18" charset="0"/>
                                <a:ea typeface="黑体" panose="02010609060101010101" pitchFamily="49" charset="-122"/>
                              </a:rPr>
                              <m:t>b</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1</m:t>
                            </m:r>
                          </m:e>
                          <m:e>
                            <m:r>
                              <a:rPr lang="en-US" altLang="zh-CN" sz="2400" b="0" i="1" noProof="1" smtClean="0">
                                <a:solidFill>
                                  <a:srgbClr val="FF0000"/>
                                </a:solidFill>
                                <a:latin typeface="Cambria Math" panose="02040503050406030204" pitchFamily="18" charset="0"/>
                                <a:ea typeface="黑体" panose="02010609060101010101" pitchFamily="49" charset="-122"/>
                              </a:rPr>
                              <m:t>𝑎</m:t>
                            </m:r>
                            <m:r>
                              <a:rPr lang="en-US" altLang="zh-CN" sz="2400" b="0" i="1" noProof="1" smtClean="0">
                                <a:solidFill>
                                  <a:srgbClr val="FF0000"/>
                                </a:solidFill>
                                <a:latin typeface="Cambria Math" panose="02040503050406030204" pitchFamily="18" charset="0"/>
                                <a:ea typeface="黑体" panose="02010609060101010101" pitchFamily="49" charset="-122"/>
                              </a:rPr>
                              <m:t>−</m:t>
                            </m:r>
                            <m:r>
                              <a:rPr lang="en-US" altLang="zh-CN" sz="2400" b="0" i="1" noProof="1" smtClean="0">
                                <a:solidFill>
                                  <a:srgbClr val="FF0000"/>
                                </a:solidFill>
                                <a:latin typeface="Cambria Math" panose="02040503050406030204" pitchFamily="18" charset="0"/>
                                <a:ea typeface="黑体" panose="02010609060101010101" pitchFamily="49" charset="-122"/>
                              </a:rPr>
                              <m:t>𝑏</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b="0" i="1" noProof="1" smtClean="0">
                                <a:solidFill>
                                  <a:srgbClr val="FF0000"/>
                                </a:solidFill>
                                <a:latin typeface="Cambria Math" panose="02040503050406030204" pitchFamily="18" charset="0"/>
                                <a:ea typeface="黑体" panose="02010609060101010101" pitchFamily="49" charset="-122"/>
                              </a:rPr>
                              <m:t>5</m:t>
                            </m:r>
                          </m:e>
                        </m:eqArr>
                      </m:e>
                    </m:d>
                    <m:r>
                      <a:rPr lang="en-US" altLang="zh-CN" sz="2400" b="0" i="1" noProof="1" smtClean="0">
                        <a:solidFill>
                          <a:srgbClr val="FF0000"/>
                        </a:solidFill>
                        <a:latin typeface="Cambria Math" panose="02040503050406030204" pitchFamily="18" charset="0"/>
                        <a:ea typeface="黑体" panose="02010609060101010101" pitchFamily="49" charset="-122"/>
                      </a:rPr>
                      <m:t> </m:t>
                    </m:r>
                  </m:oMath>
                </a14:m>
                <a:r>
                  <a:rPr lang="zh-CN" altLang="en-US" sz="2400" dirty="0">
                    <a:solidFill>
                      <a:srgbClr val="FF0000"/>
                    </a:solidFill>
                  </a:rPr>
                  <a:t>，解得：</a:t>
                </a:r>
                <a:r>
                  <a:rPr lang="en-US" altLang="zh-CN" sz="2400" noProof="1">
                    <a:solidFill>
                      <a:srgbClr val="FF0000"/>
                    </a:solidFill>
                    <a:ea typeface="黑体" panose="02010609060101010101" pitchFamily="49" charset="-122"/>
                  </a:rPr>
                  <a:t> </a:t>
                </a:r>
                <a14:m>
                  <m:oMath xmlns:m="http://schemas.openxmlformats.org/officeDocument/2006/math">
                    <m:d>
                      <m:dPr>
                        <m:begChr m:val="{"/>
                        <m:endChr m:val=""/>
                        <m:ctrlPr>
                          <a:rPr lang="en-US" altLang="zh-CN" sz="24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400" i="1" noProof="1">
                                <a:solidFill>
                                  <a:srgbClr val="FF0000"/>
                                </a:solidFill>
                                <a:latin typeface="Cambria Math" panose="02040503050406030204" pitchFamily="18" charset="0"/>
                                <a:ea typeface="黑体" panose="02010609060101010101" pitchFamily="49" charset="-122"/>
                              </a:rPr>
                            </m:ctrlPr>
                          </m:eqArrPr>
                          <m:e>
                            <m:r>
                              <m:rPr>
                                <m:nor/>
                              </m:rPr>
                              <a:rPr lang="en-US" altLang="zh-CN" sz="2400" b="0" i="0" noProof="1" smtClean="0">
                                <a:solidFill>
                                  <a:srgbClr val="FF0000"/>
                                </a:solidFill>
                                <a:latin typeface="Cambria Math" panose="02040503050406030204" pitchFamily="18" charset="0"/>
                                <a:ea typeface="黑体" panose="02010609060101010101" pitchFamily="49" charset="-122"/>
                              </a:rPr>
                              <m:t>a</m:t>
                            </m:r>
                            <m:r>
                              <m:rPr>
                                <m:nor/>
                              </m:rPr>
                              <a:rPr lang="zh-CN" altLang="en-US" sz="2400" noProof="1" smtClean="0">
                                <a:solidFill>
                                  <a:srgbClr val="FF0000"/>
                                </a:solidFill>
                                <a:latin typeface="黑体" panose="02010609060101010101" pitchFamily="49" charset="-122"/>
                                <a:ea typeface="黑体" panose="02010609060101010101" pitchFamily="49" charset="-122"/>
                              </a:rPr>
                              <m:t>＝</m:t>
                            </m:r>
                            <m:r>
                              <m:rPr>
                                <m:nor/>
                              </m:rPr>
                              <a:rPr lang="en-US" altLang="zh-CN" sz="2400" b="0" i="0" noProof="1" smtClean="0">
                                <a:solidFill>
                                  <a:srgbClr val="FF0000"/>
                                </a:solidFill>
                                <a:latin typeface="黑体" panose="02010609060101010101" pitchFamily="49" charset="-122"/>
                                <a:ea typeface="黑体" panose="02010609060101010101" pitchFamily="49" charset="-122"/>
                              </a:rPr>
                              <m:t>3</m:t>
                            </m:r>
                          </m:e>
                          <m:e>
                            <m:r>
                              <a:rPr lang="en-US" altLang="zh-CN" sz="2400" b="0" i="1" noProof="1" smtClean="0">
                                <a:solidFill>
                                  <a:srgbClr val="FF0000"/>
                                </a:solidFill>
                                <a:latin typeface="Cambria Math" panose="02040503050406030204" pitchFamily="18" charset="0"/>
                                <a:ea typeface="黑体" panose="02010609060101010101" pitchFamily="49" charset="-122"/>
                              </a:rPr>
                              <m:t>𝑏</m:t>
                            </m:r>
                            <m:r>
                              <a:rPr lang="zh-CN" altLang="en-US" sz="2400" i="1" noProof="1">
                                <a:solidFill>
                                  <a:srgbClr val="FF0000"/>
                                </a:solidFill>
                                <a:latin typeface="Cambria Math" panose="02040503050406030204" pitchFamily="18" charset="0"/>
                                <a:ea typeface="黑体" panose="02010609060101010101" pitchFamily="49" charset="-122"/>
                              </a:rPr>
                              <m:t>＝</m:t>
                            </m:r>
                            <m:r>
                              <a:rPr lang="en-US" altLang="zh-CN" sz="2400" b="0" i="1" noProof="1" smtClean="0">
                                <a:solidFill>
                                  <a:srgbClr val="FF0000"/>
                                </a:solidFill>
                                <a:latin typeface="Cambria Math" panose="02040503050406030204" pitchFamily="18" charset="0"/>
                                <a:ea typeface="黑体" panose="02010609060101010101" pitchFamily="49" charset="-122"/>
                              </a:rPr>
                              <m:t>−2</m:t>
                            </m:r>
                          </m:e>
                        </m:eqArr>
                      </m:e>
                    </m:d>
                    <m:r>
                      <a:rPr lang="en-US" altLang="zh-CN" sz="2400" b="0" i="1" noProof="1" smtClean="0">
                        <a:solidFill>
                          <a:srgbClr val="FF0000"/>
                        </a:solidFill>
                        <a:latin typeface="Cambria Math" panose="02040503050406030204" pitchFamily="18" charset="0"/>
                        <a:ea typeface="黑体" panose="02010609060101010101" pitchFamily="49" charset="-122"/>
                      </a:rPr>
                      <m:t> </m:t>
                    </m:r>
                  </m:oMath>
                </a14:m>
                <a:r>
                  <a:rPr lang="zh-CN" altLang="en-US" sz="2400" dirty="0">
                    <a:solidFill>
                      <a:srgbClr val="FF0000"/>
                    </a:solidFill>
                  </a:rPr>
                  <a:t>，</a:t>
                </a:r>
              </a:p>
              <a:p>
                <a:r>
                  <a:rPr lang="zh-CN" altLang="en-US" sz="2400" dirty="0">
                    <a:solidFill>
                      <a:srgbClr val="FF0000"/>
                    </a:solidFill>
                  </a:rPr>
                  <a:t>所以</a:t>
                </a:r>
                <a:r>
                  <a:rPr lang="en-US" altLang="zh-CN" sz="2400" dirty="0">
                    <a:solidFill>
                      <a:srgbClr val="FF0000"/>
                    </a:solidFill>
                  </a:rPr>
                  <a:t>a</a:t>
                </a:r>
                <a:r>
                  <a:rPr lang="zh-CN" altLang="en-US" sz="2400" dirty="0">
                    <a:solidFill>
                      <a:srgbClr val="FF0000"/>
                    </a:solidFill>
                  </a:rPr>
                  <a:t>和</a:t>
                </a:r>
                <a:r>
                  <a:rPr lang="en-US" altLang="zh-CN" sz="2400" dirty="0">
                    <a:solidFill>
                      <a:srgbClr val="FF0000"/>
                    </a:solidFill>
                  </a:rPr>
                  <a:t>b</a:t>
                </a:r>
                <a:r>
                  <a:rPr lang="zh-CN" altLang="en-US" sz="2400" dirty="0">
                    <a:solidFill>
                      <a:srgbClr val="FF0000"/>
                    </a:solidFill>
                  </a:rPr>
                  <a:t>的值是</a:t>
                </a:r>
                <a:r>
                  <a:rPr lang="en-US" altLang="zh-CN" sz="2400" dirty="0">
                    <a:solidFill>
                      <a:srgbClr val="FF0000"/>
                    </a:solidFill>
                  </a:rPr>
                  <a:t>3</a:t>
                </a:r>
                <a:r>
                  <a:rPr lang="zh-CN" altLang="en-US" sz="2400" dirty="0">
                    <a:solidFill>
                      <a:srgbClr val="FF0000"/>
                    </a:solidFill>
                  </a:rPr>
                  <a:t>；</a:t>
                </a:r>
                <a:r>
                  <a:rPr lang="en-US" altLang="zh-CN" sz="2400" dirty="0">
                    <a:solidFill>
                      <a:srgbClr val="FF0000"/>
                    </a:solidFill>
                  </a:rPr>
                  <a:t>-2</a:t>
                </a:r>
                <a:r>
                  <a:rPr lang="zh-CN" altLang="en-US" sz="2400" dirty="0">
                    <a:solidFill>
                      <a:srgbClr val="FF0000"/>
                    </a:solidFill>
                  </a:rPr>
                  <a:t>．</a:t>
                </a:r>
              </a:p>
            </p:txBody>
          </p:sp>
        </mc:Choice>
        <mc:Fallback xmlns="">
          <p:sp>
            <p:nvSpPr>
              <p:cNvPr id="4" name="矩形 3">
                <a:extLst>
                  <a:ext uri="{FF2B5EF4-FFF2-40B4-BE49-F238E27FC236}">
                    <a16:creationId xmlns:a16="http://schemas.microsoft.com/office/drawing/2014/main" id="{3BFF1C39-7399-438C-AAAB-C0B96019F22A}"/>
                  </a:ext>
                </a:extLst>
              </p:cNvPr>
              <p:cNvSpPr>
                <a:spLocks noRot="1" noChangeAspect="1" noMove="1" noResize="1" noEditPoints="1" noAdjustHandles="1" noChangeArrowheads="1" noChangeShapeType="1" noTextEdit="1"/>
              </p:cNvSpPr>
              <p:nvPr/>
            </p:nvSpPr>
            <p:spPr>
              <a:xfrm>
                <a:off x="1919536" y="2718145"/>
                <a:ext cx="8640960" cy="3756926"/>
              </a:xfrm>
              <a:prstGeom prst="rect">
                <a:avLst/>
              </a:prstGeom>
              <a:blipFill>
                <a:blip r:embed="rId3"/>
                <a:stretch>
                  <a:fillRect l="-1129" b="-2922"/>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EA1ECF49-FB7D-4689-A6EE-CCBA765BD83E}"/>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6479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4EC6751-2C17-40BF-8C8C-7865446EF99A}"/>
              </a:ext>
            </a:extLst>
          </p:cNvPr>
          <p:cNvSpPr txBox="1">
            <a:spLocks noChangeArrowheads="1"/>
          </p:cNvSpPr>
          <p:nvPr/>
        </p:nvSpPr>
        <p:spPr bwMode="auto">
          <a:xfrm>
            <a:off x="301879" y="1012965"/>
            <a:ext cx="578555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专题五  特殊条件的方程组求解问题</a:t>
            </a:r>
          </a:p>
        </p:txBody>
      </p:sp>
      <mc:AlternateContent xmlns:mc="http://schemas.openxmlformats.org/markup-compatibility/2006" xmlns:a14="http://schemas.microsoft.com/office/drawing/2010/main">
        <mc:Choice Requires="a14">
          <p:sp>
            <p:nvSpPr>
              <p:cNvPr id="3" name="Text Box 6">
                <a:extLst>
                  <a:ext uri="{FF2B5EF4-FFF2-40B4-BE49-F238E27FC236}">
                    <a16:creationId xmlns:a16="http://schemas.microsoft.com/office/drawing/2014/main" id="{6A88DA22-C37B-492C-AE0D-6FD98C2561C6}"/>
                  </a:ext>
                </a:extLst>
              </p:cNvPr>
              <p:cNvSpPr txBox="1"/>
              <p:nvPr/>
            </p:nvSpPr>
            <p:spPr bwMode="auto">
              <a:xfrm>
                <a:off x="119336" y="1412776"/>
                <a:ext cx="12565396" cy="2014654"/>
              </a:xfrm>
              <a:prstGeom prst="rect">
                <a:avLst/>
              </a:prstGeom>
              <a:noFill/>
              <a:ln w="9525">
                <a:noFill/>
              </a:ln>
            </p:spPr>
            <p:txBody>
              <a:bodyPr wrap="square">
                <a:spAutoFit/>
              </a:bodyPr>
              <a:lstStyle/>
              <a:p>
                <a:pPr>
                  <a:defRPr/>
                </a:pP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solidFill>
                      <a:srgbClr val="C00000"/>
                    </a:solidFill>
                    <a:latin typeface="黑体" panose="02010609060101010101" pitchFamily="49" charset="-122"/>
                    <a:ea typeface="黑体" panose="02010609060101010101" pitchFamily="49" charset="-122"/>
                  </a:rPr>
                  <a:t>例</a:t>
                </a:r>
                <a:r>
                  <a:rPr lang="en-US" altLang="zh-CN" sz="2800" b="1" noProof="1">
                    <a:solidFill>
                      <a:srgbClr val="C00000"/>
                    </a:solidFill>
                    <a:latin typeface="Times New Roman" panose="02020603050405020304" pitchFamily="18" charset="0"/>
                    <a:ea typeface="黑体" panose="02010609060101010101" pitchFamily="49" charset="-122"/>
                  </a:rPr>
                  <a:t>9</a:t>
                </a: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解方程组时</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noProof="1">
                                <a:latin typeface="黑体" panose="02010609060101010101" pitchFamily="49" charset="-122"/>
                                <a:ea typeface="黑体" panose="02010609060101010101" pitchFamily="49" charset="-122"/>
                              </a:rPr>
                              <m:t>ax</m:t>
                            </m:r>
                            <m:r>
                              <m:rPr>
                                <m:nor/>
                              </m:rPr>
                              <a:rPr lang="zh-CN" altLang="en-US" sz="2800" noProof="1">
                                <a:latin typeface="黑体" panose="02010609060101010101" pitchFamily="49" charset="-122"/>
                                <a:ea typeface="黑体" panose="02010609060101010101" pitchFamily="49" charset="-122"/>
                              </a:rPr>
                              <m:t>＋</m:t>
                            </m:r>
                            <m:r>
                              <m:rPr>
                                <m:nor/>
                              </m:rPr>
                              <a:rPr lang="en-US" altLang="zh-CN" sz="2800" noProof="1">
                                <a:latin typeface="黑体" panose="02010609060101010101" pitchFamily="49" charset="-122"/>
                                <a:ea typeface="黑体" panose="02010609060101010101" pitchFamily="49" charset="-122"/>
                              </a:rPr>
                              <m:t>by</m:t>
                            </m:r>
                            <m:r>
                              <m:rPr>
                                <m:nor/>
                              </m:rPr>
                              <a:rPr lang="zh-CN" altLang="en-US" sz="2800" noProof="1">
                                <a:latin typeface="黑体" panose="02010609060101010101" pitchFamily="49" charset="-122"/>
                                <a:ea typeface="黑体" panose="02010609060101010101" pitchFamily="49" charset="-122"/>
                              </a:rPr>
                              <m:t>＝</m:t>
                            </m:r>
                            <m:r>
                              <m:rPr>
                                <m:nor/>
                              </m:rPr>
                              <a:rPr lang="en-US" altLang="zh-CN" sz="2800" b="0" noProof="1" smtClean="0">
                                <a:latin typeface="黑体" panose="02010609060101010101" pitchFamily="49" charset="-122"/>
                                <a:ea typeface="黑体" panose="02010609060101010101" pitchFamily="49" charset="-122"/>
                              </a:rPr>
                              <m:t>2</m:t>
                            </m:r>
                          </m:e>
                          <m:e>
                            <m:r>
                              <m:rPr>
                                <m:nor/>
                              </m:rPr>
                              <a:rPr lang="en-US" altLang="zh-CN" sz="2800" b="0" noProof="1" smtClean="0">
                                <a:latin typeface="黑体" panose="02010609060101010101" pitchFamily="49" charset="-122"/>
                                <a:ea typeface="黑体" panose="02010609060101010101" pitchFamily="49" charset="-122"/>
                              </a:rPr>
                              <m:t>c</m:t>
                            </m:r>
                            <m:r>
                              <m:rPr>
                                <m:nor/>
                              </m:rPr>
                              <a:rPr lang="en-US" altLang="zh-CN" sz="2800" noProof="1">
                                <a:latin typeface="黑体" panose="02010609060101010101" pitchFamily="49" charset="-122"/>
                                <a:ea typeface="黑体" panose="02010609060101010101" pitchFamily="49" charset="-122"/>
                              </a:rPr>
                              <m:t>x</m:t>
                            </m:r>
                            <m:r>
                              <m:rPr>
                                <m:nor/>
                              </m:rPr>
                              <a:rPr lang="en-US" altLang="zh-CN" sz="2800" noProof="1">
                                <a:latin typeface="黑体" panose="02010609060101010101" pitchFamily="49" charset="-122"/>
                                <a:ea typeface="黑体" panose="02010609060101010101" pitchFamily="49" charset="-122"/>
                              </a:rPr>
                              <m:t>−7</m:t>
                            </m:r>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m:rPr>
                                <m:nor/>
                              </m:rPr>
                              <a:rPr lang="en-US" altLang="zh-CN" sz="2800" b="0" noProof="1" smtClean="0">
                                <a:latin typeface="黑体" panose="02010609060101010101" pitchFamily="49" charset="-122"/>
                                <a:ea typeface="黑体" panose="02010609060101010101" pitchFamily="49" charset="-122"/>
                              </a:rPr>
                              <m:t>8</m:t>
                            </m:r>
                            <m:r>
                              <a:rPr lang="en-US" altLang="zh-CN" sz="2800" i="0" noProof="1">
                                <a:latin typeface="Cambria Math" panose="02040503050406030204" pitchFamily="18" charset="0"/>
                                <a:ea typeface="黑体" panose="02010609060101010101" pitchFamily="49" charset="-122"/>
                              </a:rPr>
                              <m:t>  </m:t>
                            </m:r>
                          </m:e>
                        </m:eqArr>
                      </m:e>
                    </m:d>
                    <m:r>
                      <a:rPr lang="en-US" altLang="zh-CN" sz="2800" i="0" noProof="1">
                        <a:latin typeface="Cambria Math" panose="02040503050406030204" pitchFamily="18" charset="0"/>
                        <a:ea typeface="黑体" panose="02010609060101010101" pitchFamily="49" charset="-122"/>
                      </a:rPr>
                      <m:t> </m:t>
                    </m:r>
                    <m:r>
                      <a:rPr lang="zh-CN" altLang="en-US" sz="2800" i="1" noProof="1">
                        <a:latin typeface="Cambria Math" panose="02040503050406030204" pitchFamily="18" charset="0"/>
                        <a:ea typeface="黑体" panose="02010609060101010101" pitchFamily="49" charset="-122"/>
                      </a:rPr>
                      <m:t>时</m:t>
                    </m:r>
                  </m:oMath>
                </a14:m>
                <a:r>
                  <a:rPr lang="zh-CN" altLang="en-US" sz="2800" noProof="1">
                    <a:latin typeface="黑体" panose="02010609060101010101" pitchFamily="49" charset="-122"/>
                    <a:ea typeface="黑体" panose="02010609060101010101" pitchFamily="49" charset="-122"/>
                  </a:rPr>
                  <a:t>，本应解出</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m:rPr>
                                <m:nor/>
                              </m:rPr>
                              <a:rPr lang="en-US" altLang="zh-CN" sz="2800" b="0" noProof="1" smtClean="0">
                                <a:latin typeface="黑体" panose="02010609060101010101" pitchFamily="49" charset="-122"/>
                                <a:ea typeface="黑体" panose="02010609060101010101" pitchFamily="49" charset="-122"/>
                              </a:rPr>
                              <m:t>3</m:t>
                            </m:r>
                          </m:e>
                          <m:e>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a:rPr lang="en-US" altLang="zh-CN" sz="2800" i="1" noProof="1">
                                <a:latin typeface="Cambria Math" panose="02040503050406030204" pitchFamily="18" charset="0"/>
                                <a:ea typeface="黑体" panose="02010609060101010101" pitchFamily="49" charset="-122"/>
                              </a:rPr>
                              <m:t>−</m:t>
                            </m:r>
                            <m:r>
                              <a:rPr lang="en-US" altLang="zh-CN" sz="2800" b="0" i="0" noProof="1" smtClean="0">
                                <a:latin typeface="Cambria Math" panose="02040503050406030204" pitchFamily="18" charset="0"/>
                                <a:ea typeface="黑体" panose="02010609060101010101" pitchFamily="49" charset="-122"/>
                              </a:rPr>
                              <m:t>2</m:t>
                            </m:r>
                            <m:r>
                              <a:rPr lang="en-US" altLang="zh-CN" sz="2800" noProof="1">
                                <a:latin typeface="Cambria Math" panose="02040503050406030204" pitchFamily="18" charset="0"/>
                                <a:ea typeface="黑体" panose="02010609060101010101" pitchFamily="49" charset="-122"/>
                              </a:rPr>
                              <m:t>  </m:t>
                            </m:r>
                          </m:e>
                        </m:eqArr>
                      </m:e>
                    </m:d>
                    <m:r>
                      <a:rPr lang="en-US" altLang="zh-CN" sz="2800" i="1" noProof="1">
                        <a:latin typeface="Cambria Math" panose="02040503050406030204" pitchFamily="18" charset="0"/>
                        <a:ea typeface="黑体" panose="02010609060101010101" pitchFamily="49" charset="-122"/>
                      </a:rPr>
                      <m:t> </m:t>
                    </m:r>
                  </m:oMath>
                </a14:m>
                <a:r>
                  <a:rPr lang="zh-CN" altLang="en-US" sz="2800" noProof="1">
                    <a:latin typeface="黑体" panose="02010609060101010101" pitchFamily="49" charset="-122"/>
                    <a:ea typeface="黑体" panose="02010609060101010101" pitchFamily="49" charset="-122"/>
                  </a:rPr>
                  <a:t>但由于看错了系数</a:t>
                </a:r>
                <a:r>
                  <a:rPr lang="en-US" altLang="zh-CN" sz="2800" noProof="1">
                    <a:latin typeface="黑体" panose="02010609060101010101" pitchFamily="49" charset="-122"/>
                    <a:ea typeface="黑体" panose="02010609060101010101" pitchFamily="49" charset="-122"/>
                  </a:rPr>
                  <a:t>c</a:t>
                </a:r>
                <a:r>
                  <a:rPr lang="zh-CN" altLang="en-US" sz="2800" noProof="1">
                    <a:latin typeface="黑体" panose="02010609060101010101" pitchFamily="49" charset="-122"/>
                    <a:ea typeface="黑体" panose="02010609060101010101" pitchFamily="49" charset="-122"/>
                  </a:rPr>
                  <a:t>，</a:t>
                </a:r>
                <a:endParaRPr lang="en-US" altLang="zh-CN" sz="2800" noProof="1">
                  <a:latin typeface="黑体" panose="02010609060101010101" pitchFamily="49" charset="-122"/>
                  <a:ea typeface="黑体" panose="02010609060101010101" pitchFamily="49" charset="-122"/>
                </a:endParaRPr>
              </a:p>
              <a:p>
                <a:pPr>
                  <a:defRPr/>
                </a:pPr>
                <a:r>
                  <a:rPr lang="zh-CN" altLang="en-US" sz="2800" noProof="1">
                    <a:latin typeface="黑体" panose="02010609060101010101" pitchFamily="49" charset="-122"/>
                    <a:ea typeface="黑体" panose="02010609060101010101" pitchFamily="49" charset="-122"/>
                  </a:rPr>
                  <a:t>而得到解为</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nor/>
                              </m:rPr>
                              <a:rPr lang="en-US" altLang="zh-CN" sz="2800" noProof="1">
                                <a:latin typeface="黑体" panose="02010609060101010101" pitchFamily="49" charset="-122"/>
                                <a:ea typeface="黑体" panose="02010609060101010101" pitchFamily="49" charset="-122"/>
                              </a:rPr>
                              <m:t>x</m:t>
                            </m:r>
                            <m:r>
                              <m:rPr>
                                <m:nor/>
                              </m:rPr>
                              <a:rPr lang="zh-CN" altLang="en-US" sz="2800" noProof="1">
                                <a:latin typeface="黑体" panose="02010609060101010101" pitchFamily="49" charset="-122"/>
                                <a:ea typeface="黑体" panose="02010609060101010101" pitchFamily="49" charset="-122"/>
                              </a:rPr>
                              <m:t>＝</m:t>
                            </m:r>
                            <m:r>
                              <a:rPr lang="en-US" altLang="zh-CN" sz="2800" i="1" noProof="1">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2</m:t>
                            </m:r>
                          </m:e>
                          <m:e>
                            <m:r>
                              <m:rPr>
                                <m:nor/>
                              </m:rPr>
                              <a:rPr lang="en-US" altLang="zh-CN" sz="2800" noProof="1">
                                <a:latin typeface="黑体" panose="02010609060101010101" pitchFamily="49" charset="-122"/>
                                <a:ea typeface="黑体" panose="02010609060101010101" pitchFamily="49" charset="-122"/>
                              </a:rPr>
                              <m:t>y</m:t>
                            </m:r>
                            <m:r>
                              <m:rPr>
                                <m:nor/>
                              </m:rPr>
                              <a:rPr lang="zh-CN" altLang="en-US" sz="2800" noProof="1">
                                <a:latin typeface="黑体" panose="02010609060101010101" pitchFamily="49" charset="-122"/>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2</m:t>
                            </m:r>
                            <m:r>
                              <a:rPr lang="en-US" altLang="zh-CN" sz="2800" noProof="1">
                                <a:latin typeface="Cambria Math" panose="02040503050406030204" pitchFamily="18" charset="0"/>
                                <a:ea typeface="黑体" panose="02010609060101010101" pitchFamily="49" charset="-122"/>
                              </a:rPr>
                              <m:t>  </m:t>
                            </m:r>
                          </m:e>
                        </m:eqArr>
                      </m:e>
                    </m:d>
                    <m:r>
                      <a:rPr lang="en-US" altLang="zh-CN" sz="2800" i="1" noProof="1">
                        <a:latin typeface="Cambria Math" panose="02040503050406030204" pitchFamily="18" charset="0"/>
                        <a:ea typeface="黑体" panose="02010609060101010101" pitchFamily="49" charset="-122"/>
                      </a:rPr>
                      <m:t> </m:t>
                    </m:r>
                  </m:oMath>
                </a14:m>
                <a:r>
                  <a:rPr lang="zh-CN" altLang="en-US" sz="2800" noProof="1">
                    <a:latin typeface="黑体" panose="02010609060101010101" pitchFamily="49" charset="-122"/>
                    <a:ea typeface="黑体" panose="02010609060101010101" pitchFamily="49" charset="-122"/>
                  </a:rPr>
                  <a:t>，试求</a:t>
                </a:r>
                <a:r>
                  <a:rPr lang="en-US" altLang="zh-CN" sz="2800" noProof="1">
                    <a:latin typeface="黑体" panose="02010609060101010101" pitchFamily="49" charset="-122"/>
                    <a:ea typeface="黑体" panose="02010609060101010101" pitchFamily="49" charset="-122"/>
                  </a:rPr>
                  <a:t>a+b+c</a:t>
                </a:r>
                <a:r>
                  <a:rPr lang="zh-CN" altLang="en-US" sz="2800" noProof="1">
                    <a:latin typeface="黑体" panose="02010609060101010101" pitchFamily="49" charset="-122"/>
                    <a:ea typeface="黑体" panose="02010609060101010101" pitchFamily="49" charset="-122"/>
                  </a:rPr>
                  <a:t>的值</a:t>
                </a:r>
                <a:r>
                  <a:rPr lang="en-US" altLang="zh-CN" sz="2800" noProof="1">
                    <a:latin typeface="黑体" panose="02010609060101010101" pitchFamily="49" charset="-122"/>
                    <a:ea typeface="黑体" panose="02010609060101010101" pitchFamily="49" charset="-122"/>
                  </a:rPr>
                  <a:t>.</a:t>
                </a:r>
                <a:endParaRPr lang="zh-CN" altLang="en-US" sz="2800" b="1" noProof="1">
                  <a:latin typeface="黑体" panose="02010609060101010101" pitchFamily="49" charset="-122"/>
                  <a:ea typeface="黑体" panose="02010609060101010101" pitchFamily="49" charset="-122"/>
                </a:endParaRPr>
              </a:p>
            </p:txBody>
          </p:sp>
        </mc:Choice>
        <mc:Fallback xmlns="">
          <p:sp>
            <p:nvSpPr>
              <p:cNvPr id="3" name="Text Box 6">
                <a:extLst>
                  <a:ext uri="{FF2B5EF4-FFF2-40B4-BE49-F238E27FC236}">
                    <a16:creationId xmlns:a16="http://schemas.microsoft.com/office/drawing/2014/main" id="{6A88DA22-C37B-492C-AE0D-6FD98C2561C6}"/>
                  </a:ext>
                </a:extLst>
              </p:cNvPr>
              <p:cNvSpPr txBox="1">
                <a:spLocks noRot="1" noChangeAspect="1" noMove="1" noResize="1" noEditPoints="1" noAdjustHandles="1" noChangeArrowheads="1" noChangeShapeType="1" noTextEdit="1"/>
              </p:cNvSpPr>
              <p:nvPr/>
            </p:nvSpPr>
            <p:spPr bwMode="auto">
              <a:xfrm>
                <a:off x="119336" y="1412776"/>
                <a:ext cx="12565396" cy="2014654"/>
              </a:xfrm>
              <a:prstGeom prst="rect">
                <a:avLst/>
              </a:prstGeom>
              <a:blipFill>
                <a:blip r:embed="rId2"/>
                <a:stretch>
                  <a:fillRect l="-1019"/>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3BFF1C39-7399-438C-AAAB-C0B96019F22A}"/>
                  </a:ext>
                </a:extLst>
              </p:cNvPr>
              <p:cNvSpPr/>
              <p:nvPr/>
            </p:nvSpPr>
            <p:spPr>
              <a:xfrm>
                <a:off x="2351584" y="3212976"/>
                <a:ext cx="8640960" cy="3454022"/>
              </a:xfrm>
              <a:prstGeom prst="rect">
                <a:avLst/>
              </a:prstGeom>
            </p:spPr>
            <p:txBody>
              <a:bodyPr wrap="square">
                <a:spAutoFit/>
              </a:bodyPr>
              <a:lstStyle/>
              <a:p>
                <a:r>
                  <a:rPr lang="zh-CN" altLang="en-US" sz="2000" dirty="0">
                    <a:solidFill>
                      <a:srgbClr val="FF0000"/>
                    </a:solidFill>
                  </a:rPr>
                  <a:t>解：把</a:t>
                </a:r>
                <a14:m>
                  <m:oMath xmlns:m="http://schemas.openxmlformats.org/officeDocument/2006/math">
                    <m:d>
                      <m:dPr>
                        <m:begChr m:val="{"/>
                        <m:endChr m:val=""/>
                        <m:ctrlPr>
                          <a:rPr lang="en-US" altLang="zh-CN" sz="20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000" i="1" noProof="1">
                                <a:solidFill>
                                  <a:srgbClr val="FF0000"/>
                                </a:solidFill>
                                <a:latin typeface="Cambria Math" panose="02040503050406030204" pitchFamily="18" charset="0"/>
                                <a:ea typeface="黑体" panose="02010609060101010101" pitchFamily="49" charset="-122"/>
                              </a:rPr>
                            </m:ctrlPr>
                          </m:eqArrPr>
                          <m:e>
                            <m:r>
                              <m:rPr>
                                <m:nor/>
                              </m:rPr>
                              <a:rPr lang="en-US" altLang="zh-CN" sz="2000" noProof="1">
                                <a:solidFill>
                                  <a:srgbClr val="FF0000"/>
                                </a:solidFill>
                                <a:latin typeface="黑体" panose="02010609060101010101" pitchFamily="49" charset="-122"/>
                                <a:ea typeface="黑体" panose="02010609060101010101" pitchFamily="49" charset="-122"/>
                              </a:rPr>
                              <m:t>x</m:t>
                            </m:r>
                            <m:r>
                              <m:rPr>
                                <m:nor/>
                              </m:rPr>
                              <a:rPr lang="zh-CN" altLang="en-US" sz="2000" noProof="1">
                                <a:solidFill>
                                  <a:srgbClr val="FF0000"/>
                                </a:solidFill>
                                <a:latin typeface="黑体" panose="02010609060101010101" pitchFamily="49" charset="-122"/>
                                <a:ea typeface="黑体" panose="02010609060101010101" pitchFamily="49" charset="-122"/>
                              </a:rPr>
                              <m:t>＝</m:t>
                            </m:r>
                            <m:r>
                              <m:rPr>
                                <m:nor/>
                              </m:rPr>
                              <a:rPr lang="en-US" altLang="zh-CN" sz="2000" b="0" noProof="1" smtClean="0">
                                <a:solidFill>
                                  <a:srgbClr val="FF0000"/>
                                </a:solidFill>
                                <a:latin typeface="黑体" panose="02010609060101010101" pitchFamily="49" charset="-122"/>
                                <a:ea typeface="黑体" panose="02010609060101010101" pitchFamily="49" charset="-122"/>
                              </a:rPr>
                              <m:t>3</m:t>
                            </m:r>
                          </m:e>
                          <m:e>
                            <m:r>
                              <m:rPr>
                                <m:nor/>
                              </m:rPr>
                              <a:rPr lang="en-US" altLang="zh-CN" sz="2000" noProof="1">
                                <a:solidFill>
                                  <a:srgbClr val="FF0000"/>
                                </a:solidFill>
                                <a:latin typeface="黑体" panose="02010609060101010101" pitchFamily="49" charset="-122"/>
                                <a:ea typeface="黑体" panose="02010609060101010101" pitchFamily="49" charset="-122"/>
                              </a:rPr>
                              <m:t>y</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i="1" noProof="1">
                                <a:solidFill>
                                  <a:srgbClr val="FF0000"/>
                                </a:solidFill>
                                <a:latin typeface="Cambria Math" panose="02040503050406030204" pitchFamily="18" charset="0"/>
                                <a:ea typeface="黑体" panose="02010609060101010101" pitchFamily="49" charset="-122"/>
                              </a:rPr>
                              <m:t>−</m:t>
                            </m:r>
                            <m:r>
                              <a:rPr lang="en-US" altLang="zh-CN" sz="2000" b="0" i="0" noProof="1" smtClean="0">
                                <a:solidFill>
                                  <a:srgbClr val="FF0000"/>
                                </a:solidFill>
                                <a:latin typeface="Cambria Math" panose="02040503050406030204" pitchFamily="18" charset="0"/>
                                <a:ea typeface="黑体" panose="02010609060101010101" pitchFamily="49" charset="-122"/>
                              </a:rPr>
                              <m:t>2</m:t>
                            </m:r>
                            <m:r>
                              <a:rPr lang="en-US" altLang="zh-CN" sz="2000" noProof="1">
                                <a:solidFill>
                                  <a:srgbClr val="FF0000"/>
                                </a:solidFill>
                                <a:latin typeface="Cambria Math" panose="02040503050406030204" pitchFamily="18" charset="0"/>
                                <a:ea typeface="黑体" panose="02010609060101010101" pitchFamily="49" charset="-122"/>
                              </a:rPr>
                              <m:t>  </m:t>
                            </m:r>
                          </m:e>
                        </m:eqArr>
                      </m:e>
                    </m:d>
                  </m:oMath>
                </a14:m>
                <a:r>
                  <a:rPr lang="zh-CN" altLang="en-US" sz="2000" dirty="0">
                    <a:solidFill>
                      <a:srgbClr val="FF0000"/>
                    </a:solidFill>
                  </a:rPr>
                  <a:t>代入</a:t>
                </a:r>
                <a:r>
                  <a:rPr lang="en-US" altLang="zh-CN" sz="2000" dirty="0">
                    <a:solidFill>
                      <a:srgbClr val="FF0000"/>
                    </a:solidFill>
                  </a:rPr>
                  <a:t>cx-7y=8</a:t>
                </a:r>
                <a:r>
                  <a:rPr lang="zh-CN" altLang="en-US" sz="2000" dirty="0">
                    <a:solidFill>
                      <a:srgbClr val="FF0000"/>
                    </a:solidFill>
                  </a:rPr>
                  <a:t>，得</a:t>
                </a:r>
                <a:r>
                  <a:rPr lang="en-US" altLang="zh-CN" sz="2000" dirty="0">
                    <a:solidFill>
                      <a:srgbClr val="FF0000"/>
                    </a:solidFill>
                  </a:rPr>
                  <a:t>3c+14=8</a:t>
                </a:r>
                <a:r>
                  <a:rPr lang="zh-CN" altLang="en-US" sz="2000" dirty="0">
                    <a:solidFill>
                      <a:srgbClr val="FF0000"/>
                    </a:solidFill>
                  </a:rPr>
                  <a:t>，解得</a:t>
                </a:r>
                <a:r>
                  <a:rPr lang="en-US" altLang="zh-CN" sz="2000" dirty="0">
                    <a:solidFill>
                      <a:srgbClr val="FF0000"/>
                    </a:solidFill>
                  </a:rPr>
                  <a:t>c=-2</a:t>
                </a:r>
                <a:r>
                  <a:rPr lang="zh-CN" altLang="en-US" sz="2000" dirty="0">
                    <a:solidFill>
                      <a:srgbClr val="FF0000"/>
                    </a:solidFill>
                  </a:rPr>
                  <a:t>．</a:t>
                </a:r>
              </a:p>
              <a:p>
                <a:r>
                  <a:rPr lang="zh-CN" altLang="en-US" sz="2000" dirty="0">
                    <a:solidFill>
                      <a:srgbClr val="FF0000"/>
                    </a:solidFill>
                  </a:rPr>
                  <a:t>把</a:t>
                </a:r>
                <a14:m>
                  <m:oMath xmlns:m="http://schemas.openxmlformats.org/officeDocument/2006/math">
                    <m:d>
                      <m:dPr>
                        <m:begChr m:val="{"/>
                        <m:endChr m:val=""/>
                        <m:ctrlPr>
                          <a:rPr lang="en-US" altLang="zh-CN" sz="20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000" i="1" noProof="1">
                                <a:solidFill>
                                  <a:srgbClr val="FF0000"/>
                                </a:solidFill>
                                <a:latin typeface="Cambria Math" panose="02040503050406030204" pitchFamily="18" charset="0"/>
                                <a:ea typeface="黑体" panose="02010609060101010101" pitchFamily="49" charset="-122"/>
                              </a:rPr>
                            </m:ctrlPr>
                          </m:eqArrPr>
                          <m:e>
                            <m:r>
                              <m:rPr>
                                <m:nor/>
                              </m:rPr>
                              <a:rPr lang="en-US" altLang="zh-CN" sz="2000" noProof="1">
                                <a:solidFill>
                                  <a:srgbClr val="FF0000"/>
                                </a:solidFill>
                                <a:latin typeface="黑体" panose="02010609060101010101" pitchFamily="49" charset="-122"/>
                                <a:ea typeface="黑体" panose="02010609060101010101" pitchFamily="49" charset="-122"/>
                              </a:rPr>
                              <m:t>x</m:t>
                            </m:r>
                            <m:r>
                              <m:rPr>
                                <m:nor/>
                              </m:rPr>
                              <a:rPr lang="zh-CN" altLang="en-US" sz="2000" noProof="1">
                                <a:solidFill>
                                  <a:srgbClr val="FF0000"/>
                                </a:solidFill>
                                <a:latin typeface="黑体" panose="02010609060101010101" pitchFamily="49" charset="-122"/>
                                <a:ea typeface="黑体" panose="02010609060101010101" pitchFamily="49" charset="-122"/>
                              </a:rPr>
                              <m:t>＝</m:t>
                            </m:r>
                            <m:r>
                              <m:rPr>
                                <m:nor/>
                              </m:rPr>
                              <a:rPr lang="en-US" altLang="zh-CN" sz="2000" b="0" noProof="1" smtClean="0">
                                <a:solidFill>
                                  <a:srgbClr val="FF0000"/>
                                </a:solidFill>
                                <a:latin typeface="黑体" panose="02010609060101010101" pitchFamily="49" charset="-122"/>
                                <a:ea typeface="黑体" panose="02010609060101010101" pitchFamily="49" charset="-122"/>
                              </a:rPr>
                              <m:t>3</m:t>
                            </m:r>
                          </m:e>
                          <m:e>
                            <m:r>
                              <m:rPr>
                                <m:nor/>
                              </m:rPr>
                              <a:rPr lang="en-US" altLang="zh-CN" sz="2000" noProof="1">
                                <a:solidFill>
                                  <a:srgbClr val="FF0000"/>
                                </a:solidFill>
                                <a:latin typeface="黑体" panose="02010609060101010101" pitchFamily="49" charset="-122"/>
                                <a:ea typeface="黑体" panose="02010609060101010101" pitchFamily="49" charset="-122"/>
                              </a:rPr>
                              <m:t>y</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i="1" noProof="1">
                                <a:solidFill>
                                  <a:srgbClr val="FF0000"/>
                                </a:solidFill>
                                <a:latin typeface="Cambria Math" panose="02040503050406030204" pitchFamily="18" charset="0"/>
                                <a:ea typeface="黑体" panose="02010609060101010101" pitchFamily="49" charset="-122"/>
                              </a:rPr>
                              <m:t>−</m:t>
                            </m:r>
                            <m:r>
                              <a:rPr lang="en-US" altLang="zh-CN" sz="2000" b="0" i="0" noProof="1" smtClean="0">
                                <a:solidFill>
                                  <a:srgbClr val="FF0000"/>
                                </a:solidFill>
                                <a:latin typeface="Cambria Math" panose="02040503050406030204" pitchFamily="18" charset="0"/>
                                <a:ea typeface="黑体" panose="02010609060101010101" pitchFamily="49" charset="-122"/>
                              </a:rPr>
                              <m:t>2</m:t>
                            </m:r>
                            <m:r>
                              <a:rPr lang="en-US" altLang="zh-CN" sz="2000" noProof="1">
                                <a:solidFill>
                                  <a:srgbClr val="FF0000"/>
                                </a:solidFill>
                                <a:latin typeface="Cambria Math" panose="02040503050406030204" pitchFamily="18" charset="0"/>
                                <a:ea typeface="黑体" panose="02010609060101010101" pitchFamily="49" charset="-122"/>
                              </a:rPr>
                              <m:t>  </m:t>
                            </m:r>
                          </m:e>
                        </m:eqArr>
                      </m:e>
                    </m:d>
                  </m:oMath>
                </a14:m>
                <a:r>
                  <a:rPr lang="zh-CN" altLang="en-US" sz="2000" dirty="0">
                    <a:solidFill>
                      <a:srgbClr val="FF0000"/>
                    </a:solidFill>
                  </a:rPr>
                  <a:t>代入</a:t>
                </a:r>
                <a:r>
                  <a:rPr lang="en-US" altLang="zh-CN" sz="2000" dirty="0" err="1">
                    <a:solidFill>
                      <a:srgbClr val="FF0000"/>
                    </a:solidFill>
                  </a:rPr>
                  <a:t>ax+by</a:t>
                </a:r>
                <a:r>
                  <a:rPr lang="en-US" altLang="zh-CN" sz="2000" dirty="0">
                    <a:solidFill>
                      <a:srgbClr val="FF0000"/>
                    </a:solidFill>
                  </a:rPr>
                  <a:t>=2</a:t>
                </a:r>
                <a:r>
                  <a:rPr lang="zh-CN" altLang="en-US" sz="2000" dirty="0">
                    <a:solidFill>
                      <a:srgbClr val="FF0000"/>
                    </a:solidFill>
                  </a:rPr>
                  <a:t>，得</a:t>
                </a:r>
                <a:r>
                  <a:rPr lang="en-US" altLang="zh-CN" sz="2000" dirty="0">
                    <a:solidFill>
                      <a:srgbClr val="FF0000"/>
                    </a:solidFill>
                  </a:rPr>
                  <a:t>3a-2b=2①</a:t>
                </a:r>
                <a:r>
                  <a:rPr lang="zh-CN" altLang="en-US" sz="2000" dirty="0">
                    <a:solidFill>
                      <a:srgbClr val="FF0000"/>
                    </a:solidFill>
                  </a:rPr>
                  <a:t>；</a:t>
                </a:r>
              </a:p>
              <a:p>
                <a:r>
                  <a:rPr lang="zh-CN" altLang="en-US" sz="2000" dirty="0">
                    <a:solidFill>
                      <a:srgbClr val="FF0000"/>
                    </a:solidFill>
                  </a:rPr>
                  <a:t>∵看错系数</a:t>
                </a:r>
                <a:r>
                  <a:rPr lang="en-US" altLang="zh-CN" sz="2000" dirty="0">
                    <a:solidFill>
                      <a:srgbClr val="FF0000"/>
                    </a:solidFill>
                  </a:rPr>
                  <a:t>c</a:t>
                </a:r>
                <a:r>
                  <a:rPr lang="zh-CN" altLang="en-US" sz="2000" dirty="0">
                    <a:solidFill>
                      <a:srgbClr val="FF0000"/>
                    </a:solidFill>
                  </a:rPr>
                  <a:t>，解得错误解为解为</a:t>
                </a:r>
                <a14:m>
                  <m:oMath xmlns:m="http://schemas.openxmlformats.org/officeDocument/2006/math">
                    <m:d>
                      <m:dPr>
                        <m:begChr m:val="{"/>
                        <m:endChr m:val=""/>
                        <m:ctrlPr>
                          <a:rPr lang="en-US" altLang="zh-CN" sz="20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000" i="1" noProof="1">
                                <a:solidFill>
                                  <a:srgbClr val="FF0000"/>
                                </a:solidFill>
                                <a:latin typeface="Cambria Math" panose="02040503050406030204" pitchFamily="18" charset="0"/>
                                <a:ea typeface="黑体" panose="02010609060101010101" pitchFamily="49" charset="-122"/>
                              </a:rPr>
                            </m:ctrlPr>
                          </m:eqArrPr>
                          <m:e>
                            <m:r>
                              <m:rPr>
                                <m:nor/>
                              </m:rPr>
                              <a:rPr lang="en-US" altLang="zh-CN" sz="2000" noProof="1">
                                <a:solidFill>
                                  <a:srgbClr val="FF0000"/>
                                </a:solidFill>
                                <a:latin typeface="黑体" panose="02010609060101010101" pitchFamily="49" charset="-122"/>
                                <a:ea typeface="黑体" panose="02010609060101010101" pitchFamily="49" charset="-122"/>
                              </a:rPr>
                              <m:t>x</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i="1" noProof="1">
                                <a:solidFill>
                                  <a:srgbClr val="FF0000"/>
                                </a:solidFill>
                                <a:latin typeface="Cambria Math" panose="02040503050406030204" pitchFamily="18" charset="0"/>
                                <a:ea typeface="黑体" panose="02010609060101010101" pitchFamily="49" charset="-122"/>
                              </a:rPr>
                              <m:t>−</m:t>
                            </m:r>
                            <m:r>
                              <a:rPr lang="en-US" altLang="zh-CN" sz="2000" b="0" i="1" noProof="1" smtClean="0">
                                <a:solidFill>
                                  <a:srgbClr val="FF0000"/>
                                </a:solidFill>
                                <a:latin typeface="Cambria Math" panose="02040503050406030204" pitchFamily="18" charset="0"/>
                                <a:ea typeface="黑体" panose="02010609060101010101" pitchFamily="49" charset="-122"/>
                              </a:rPr>
                              <m:t>2</m:t>
                            </m:r>
                          </m:e>
                          <m:e>
                            <m:r>
                              <m:rPr>
                                <m:nor/>
                              </m:rPr>
                              <a:rPr lang="en-US" altLang="zh-CN" sz="2000" noProof="1">
                                <a:solidFill>
                                  <a:srgbClr val="FF0000"/>
                                </a:solidFill>
                                <a:latin typeface="黑体" panose="02010609060101010101" pitchFamily="49" charset="-122"/>
                                <a:ea typeface="黑体" panose="02010609060101010101" pitchFamily="49" charset="-122"/>
                              </a:rPr>
                              <m:t>y</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b="0" i="1" noProof="1" smtClean="0">
                                <a:solidFill>
                                  <a:srgbClr val="FF0000"/>
                                </a:solidFill>
                                <a:latin typeface="Cambria Math" panose="02040503050406030204" pitchFamily="18" charset="0"/>
                                <a:ea typeface="黑体" panose="02010609060101010101" pitchFamily="49" charset="-122"/>
                              </a:rPr>
                              <m:t>2</m:t>
                            </m:r>
                            <m:r>
                              <a:rPr lang="en-US" altLang="zh-CN" sz="2000" noProof="1">
                                <a:solidFill>
                                  <a:srgbClr val="FF0000"/>
                                </a:solidFill>
                                <a:latin typeface="Cambria Math" panose="02040503050406030204" pitchFamily="18" charset="0"/>
                                <a:ea typeface="黑体" panose="02010609060101010101" pitchFamily="49" charset="-122"/>
                              </a:rPr>
                              <m:t>  </m:t>
                            </m:r>
                          </m:e>
                        </m:eqArr>
                      </m:e>
                    </m:d>
                    <m:r>
                      <a:rPr lang="en-US" altLang="zh-CN" sz="2000" i="1" noProof="1">
                        <a:solidFill>
                          <a:srgbClr val="FF0000"/>
                        </a:solidFill>
                        <a:latin typeface="Cambria Math" panose="02040503050406030204" pitchFamily="18" charset="0"/>
                        <a:ea typeface="黑体" panose="02010609060101010101" pitchFamily="49" charset="-122"/>
                      </a:rPr>
                      <m:t> </m:t>
                    </m:r>
                  </m:oMath>
                </a14:m>
                <a:r>
                  <a:rPr lang="zh-CN" altLang="en-US" sz="2000" dirty="0">
                    <a:solidFill>
                      <a:srgbClr val="FF0000"/>
                    </a:solidFill>
                  </a:rPr>
                  <a:t>，</a:t>
                </a:r>
              </a:p>
              <a:p>
                <a:r>
                  <a:rPr lang="zh-CN" altLang="en-US" sz="2000" dirty="0">
                    <a:solidFill>
                      <a:srgbClr val="FF0000"/>
                    </a:solidFill>
                  </a:rPr>
                  <a:t>把</a:t>
                </a:r>
                <a14:m>
                  <m:oMath xmlns:m="http://schemas.openxmlformats.org/officeDocument/2006/math">
                    <m:d>
                      <m:dPr>
                        <m:begChr m:val="{"/>
                        <m:endChr m:val=""/>
                        <m:ctrlPr>
                          <a:rPr lang="en-US" altLang="zh-CN" sz="2000" i="1" noProof="1" smtClean="0">
                            <a:solidFill>
                              <a:srgbClr val="FF0000"/>
                            </a:solidFill>
                            <a:latin typeface="Cambria Math" panose="02040503050406030204" pitchFamily="18" charset="0"/>
                            <a:ea typeface="黑体" panose="02010609060101010101" pitchFamily="49" charset="-122"/>
                          </a:rPr>
                        </m:ctrlPr>
                      </m:dPr>
                      <m:e>
                        <m:eqArr>
                          <m:eqArrPr>
                            <m:ctrlPr>
                              <a:rPr lang="en-US" altLang="zh-CN" sz="2000" i="1" noProof="1">
                                <a:solidFill>
                                  <a:srgbClr val="FF0000"/>
                                </a:solidFill>
                                <a:latin typeface="Cambria Math" panose="02040503050406030204" pitchFamily="18" charset="0"/>
                                <a:ea typeface="黑体" panose="02010609060101010101" pitchFamily="49" charset="-122"/>
                              </a:rPr>
                            </m:ctrlPr>
                          </m:eqArrPr>
                          <m:e>
                            <m:r>
                              <m:rPr>
                                <m:nor/>
                              </m:rPr>
                              <a:rPr lang="en-US" altLang="zh-CN" sz="2000" noProof="1">
                                <a:solidFill>
                                  <a:srgbClr val="FF0000"/>
                                </a:solidFill>
                                <a:latin typeface="黑体" panose="02010609060101010101" pitchFamily="49" charset="-122"/>
                                <a:ea typeface="黑体" panose="02010609060101010101" pitchFamily="49" charset="-122"/>
                              </a:rPr>
                              <m:t>x</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i="1" noProof="1">
                                <a:solidFill>
                                  <a:srgbClr val="FF0000"/>
                                </a:solidFill>
                                <a:latin typeface="Cambria Math" panose="02040503050406030204" pitchFamily="18" charset="0"/>
                                <a:ea typeface="黑体" panose="02010609060101010101" pitchFamily="49" charset="-122"/>
                              </a:rPr>
                              <m:t>−</m:t>
                            </m:r>
                            <m:r>
                              <a:rPr lang="en-US" altLang="zh-CN" sz="2000" b="0" i="1" noProof="1" smtClean="0">
                                <a:solidFill>
                                  <a:srgbClr val="FF0000"/>
                                </a:solidFill>
                                <a:latin typeface="Cambria Math" panose="02040503050406030204" pitchFamily="18" charset="0"/>
                                <a:ea typeface="黑体" panose="02010609060101010101" pitchFamily="49" charset="-122"/>
                              </a:rPr>
                              <m:t>2</m:t>
                            </m:r>
                          </m:e>
                          <m:e>
                            <m:r>
                              <m:rPr>
                                <m:nor/>
                              </m:rPr>
                              <a:rPr lang="en-US" altLang="zh-CN" sz="2000" noProof="1">
                                <a:solidFill>
                                  <a:srgbClr val="FF0000"/>
                                </a:solidFill>
                                <a:latin typeface="黑体" panose="02010609060101010101" pitchFamily="49" charset="-122"/>
                                <a:ea typeface="黑体" panose="02010609060101010101" pitchFamily="49" charset="-122"/>
                              </a:rPr>
                              <m:t>y</m:t>
                            </m:r>
                            <m:r>
                              <m:rPr>
                                <m:nor/>
                              </m:rPr>
                              <a:rPr lang="zh-CN" altLang="en-US" sz="2000" noProof="1">
                                <a:solidFill>
                                  <a:srgbClr val="FF0000"/>
                                </a:solidFill>
                                <a:latin typeface="黑体" panose="02010609060101010101" pitchFamily="49" charset="-122"/>
                                <a:ea typeface="黑体" panose="02010609060101010101" pitchFamily="49" charset="-122"/>
                              </a:rPr>
                              <m:t>＝</m:t>
                            </m:r>
                            <m:r>
                              <a:rPr lang="en-US" altLang="zh-CN" sz="2000" b="0" i="1" noProof="1" smtClean="0">
                                <a:solidFill>
                                  <a:srgbClr val="FF0000"/>
                                </a:solidFill>
                                <a:latin typeface="Cambria Math" panose="02040503050406030204" pitchFamily="18" charset="0"/>
                                <a:ea typeface="黑体" panose="02010609060101010101" pitchFamily="49" charset="-122"/>
                              </a:rPr>
                              <m:t>2</m:t>
                            </m:r>
                            <m:r>
                              <a:rPr lang="en-US" altLang="zh-CN" sz="2000" noProof="1">
                                <a:solidFill>
                                  <a:srgbClr val="FF0000"/>
                                </a:solidFill>
                                <a:latin typeface="Cambria Math" panose="02040503050406030204" pitchFamily="18" charset="0"/>
                                <a:ea typeface="黑体" panose="02010609060101010101" pitchFamily="49" charset="-122"/>
                              </a:rPr>
                              <m:t>  </m:t>
                            </m:r>
                          </m:e>
                        </m:eqArr>
                      </m:e>
                    </m:d>
                  </m:oMath>
                </a14:m>
                <a:r>
                  <a:rPr lang="zh-CN" altLang="en-US" sz="2000" dirty="0">
                    <a:solidFill>
                      <a:srgbClr val="FF0000"/>
                    </a:solidFill>
                  </a:rPr>
                  <a:t> ，再次代入</a:t>
                </a:r>
                <a:r>
                  <a:rPr lang="en-US" altLang="zh-CN" sz="2000" dirty="0" err="1">
                    <a:solidFill>
                      <a:srgbClr val="FF0000"/>
                    </a:solidFill>
                  </a:rPr>
                  <a:t>ax+by</a:t>
                </a:r>
                <a:r>
                  <a:rPr lang="en-US" altLang="zh-CN" sz="2000" dirty="0">
                    <a:solidFill>
                      <a:srgbClr val="FF0000"/>
                    </a:solidFill>
                  </a:rPr>
                  <a:t>=2</a:t>
                </a:r>
                <a:r>
                  <a:rPr lang="zh-CN" altLang="en-US" sz="2000" dirty="0">
                    <a:solidFill>
                      <a:srgbClr val="FF0000"/>
                    </a:solidFill>
                  </a:rPr>
                  <a:t>，得</a:t>
                </a:r>
                <a:r>
                  <a:rPr lang="en-US" altLang="zh-CN" sz="2000" dirty="0">
                    <a:solidFill>
                      <a:srgbClr val="FF0000"/>
                    </a:solidFill>
                  </a:rPr>
                  <a:t>-2a+2b=2②</a:t>
                </a:r>
                <a:r>
                  <a:rPr lang="zh-CN" altLang="en-US" sz="2000" dirty="0">
                    <a:solidFill>
                      <a:srgbClr val="FF0000"/>
                    </a:solidFill>
                  </a:rPr>
                  <a:t>；</a:t>
                </a:r>
              </a:p>
              <a:p>
                <a:r>
                  <a:rPr lang="zh-CN" altLang="en-US" sz="2000" dirty="0">
                    <a:solidFill>
                      <a:srgbClr val="FF0000"/>
                    </a:solidFill>
                  </a:rPr>
                  <a:t>①和②联立解得</a:t>
                </a:r>
                <a:r>
                  <a:rPr lang="en-US" altLang="zh-CN" sz="2000" dirty="0">
                    <a:solidFill>
                      <a:srgbClr val="FF0000"/>
                    </a:solidFill>
                  </a:rPr>
                  <a:t>a=4</a:t>
                </a:r>
                <a:r>
                  <a:rPr lang="zh-CN" altLang="en-US" sz="2000" dirty="0">
                    <a:solidFill>
                      <a:srgbClr val="FF0000"/>
                    </a:solidFill>
                  </a:rPr>
                  <a:t>，</a:t>
                </a:r>
                <a:r>
                  <a:rPr lang="en-US" altLang="zh-CN" sz="2000" dirty="0">
                    <a:solidFill>
                      <a:srgbClr val="FF0000"/>
                    </a:solidFill>
                  </a:rPr>
                  <a:t>b=5</a:t>
                </a:r>
                <a:r>
                  <a:rPr lang="zh-CN" altLang="en-US" sz="2000" dirty="0">
                    <a:solidFill>
                      <a:srgbClr val="FF0000"/>
                    </a:solidFill>
                  </a:rPr>
                  <a:t>．</a:t>
                </a:r>
              </a:p>
              <a:p>
                <a:r>
                  <a:rPr lang="zh-CN" altLang="en-US" sz="2000" dirty="0">
                    <a:solidFill>
                      <a:srgbClr val="FF0000"/>
                    </a:solidFill>
                  </a:rPr>
                  <a:t>∴</a:t>
                </a:r>
                <a:r>
                  <a:rPr lang="en-US" altLang="zh-CN" sz="2000" dirty="0" err="1">
                    <a:solidFill>
                      <a:srgbClr val="FF0000"/>
                    </a:solidFill>
                  </a:rPr>
                  <a:t>a+b+c</a:t>
                </a:r>
                <a:r>
                  <a:rPr lang="en-US" altLang="zh-CN" sz="2000" dirty="0">
                    <a:solidFill>
                      <a:srgbClr val="FF0000"/>
                    </a:solidFill>
                  </a:rPr>
                  <a:t>=4+5-2=7</a:t>
                </a:r>
                <a:r>
                  <a:rPr lang="zh-CN" altLang="en-US" sz="2000" dirty="0">
                    <a:solidFill>
                      <a:srgbClr val="FF0000"/>
                    </a:solidFill>
                  </a:rPr>
                  <a:t>．</a:t>
                </a:r>
              </a:p>
            </p:txBody>
          </p:sp>
        </mc:Choice>
        <mc:Fallback xmlns="">
          <p:sp>
            <p:nvSpPr>
              <p:cNvPr id="4" name="矩形 3">
                <a:extLst>
                  <a:ext uri="{FF2B5EF4-FFF2-40B4-BE49-F238E27FC236}">
                    <a16:creationId xmlns:a16="http://schemas.microsoft.com/office/drawing/2014/main" id="{3BFF1C39-7399-438C-AAAB-C0B96019F22A}"/>
                  </a:ext>
                </a:extLst>
              </p:cNvPr>
              <p:cNvSpPr>
                <a:spLocks noRot="1" noChangeAspect="1" noMove="1" noResize="1" noEditPoints="1" noAdjustHandles="1" noChangeArrowheads="1" noChangeShapeType="1" noTextEdit="1"/>
              </p:cNvSpPr>
              <p:nvPr/>
            </p:nvSpPr>
            <p:spPr>
              <a:xfrm>
                <a:off x="2351584" y="3212976"/>
                <a:ext cx="8640960" cy="3454022"/>
              </a:xfrm>
              <a:prstGeom prst="rect">
                <a:avLst/>
              </a:prstGeom>
              <a:blipFill>
                <a:blip r:embed="rId3"/>
                <a:stretch>
                  <a:fillRect l="-776" b="-2293"/>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AEC465F9-34F7-4006-BDF3-1314963F68A7}"/>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02893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a:extLst>
              <a:ext uri="{FF2B5EF4-FFF2-40B4-BE49-F238E27FC236}">
                <a16:creationId xmlns:a16="http://schemas.microsoft.com/office/drawing/2014/main" id="{0229F14A-F1AE-41C8-A0A0-4FBA1C1003C2}"/>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3" name="Rectangle 27">
            <a:extLst>
              <a:ext uri="{FF2B5EF4-FFF2-40B4-BE49-F238E27FC236}">
                <a16:creationId xmlns:a16="http://schemas.microsoft.com/office/drawing/2014/main" id="{C2B33BC2-4101-49DA-9AEC-DC01265FDB85}"/>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4" name="Rectangle 30">
            <a:extLst>
              <a:ext uri="{FF2B5EF4-FFF2-40B4-BE49-F238E27FC236}">
                <a16:creationId xmlns:a16="http://schemas.microsoft.com/office/drawing/2014/main" id="{2DF5142E-DC93-4636-9C99-E604555BD57F}"/>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5" name="Text Box 6">
            <a:extLst>
              <a:ext uri="{FF2B5EF4-FFF2-40B4-BE49-F238E27FC236}">
                <a16:creationId xmlns:a16="http://schemas.microsoft.com/office/drawing/2014/main" id="{143ED426-6D41-4926-BDD6-A8FB809D29D3}"/>
              </a:ext>
            </a:extLst>
          </p:cNvPr>
          <p:cNvSpPr txBox="1"/>
          <p:nvPr/>
        </p:nvSpPr>
        <p:spPr>
          <a:xfrm>
            <a:off x="302808" y="1541269"/>
            <a:ext cx="11692630" cy="1930337"/>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b="1" noProof="1">
                <a:solidFill>
                  <a:srgbClr val="FF0000"/>
                </a:solidFill>
                <a:latin typeface="黑体" panose="02010609060101010101" pitchFamily="49" charset="-122"/>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5</a:t>
            </a: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某汽车运输队要在规定的天数内运完一批货物，如果减少</a:t>
            </a:r>
            <a:r>
              <a:rPr lang="en-US" altLang="zh-CN" sz="2800" b="1" noProof="1">
                <a:latin typeface="Times New Roman" panose="02020603050405020304" pitchFamily="18" charset="0"/>
                <a:ea typeface="黑体" panose="02010609060101010101" pitchFamily="49" charset="-122"/>
              </a:rPr>
              <a:t>6</a:t>
            </a:r>
            <a:r>
              <a:rPr lang="zh-CN" altLang="en-US" sz="2800" noProof="1">
                <a:latin typeface="黑体" panose="02010609060101010101" pitchFamily="49" charset="-122"/>
                <a:ea typeface="黑体" panose="02010609060101010101" pitchFamily="49" charset="-122"/>
              </a:rPr>
              <a:t>辆汽车则要再运</a:t>
            </a:r>
            <a:r>
              <a:rPr lang="en-US" altLang="zh-CN" sz="2800" b="1" noProof="1">
                <a:latin typeface="Times New Roman" panose="02020603050405020304" pitchFamily="18" charset="0"/>
                <a:ea typeface="黑体" panose="02010609060101010101" pitchFamily="49" charset="-122"/>
              </a:rPr>
              <a:t>3</a:t>
            </a:r>
            <a:r>
              <a:rPr lang="zh-CN" altLang="en-US" sz="2800" noProof="1">
                <a:latin typeface="黑体" panose="02010609060101010101" pitchFamily="49" charset="-122"/>
                <a:ea typeface="黑体" panose="02010609060101010101" pitchFamily="49" charset="-122"/>
              </a:rPr>
              <a:t>天才能完成任务；如果增加</a:t>
            </a:r>
            <a:r>
              <a:rPr lang="en-US" altLang="zh-CN" sz="2800" b="1" noProof="1">
                <a:latin typeface="Times New Roman" panose="02020603050405020304" pitchFamily="18" charset="0"/>
                <a:ea typeface="黑体" panose="02010609060101010101" pitchFamily="49" charset="-122"/>
              </a:rPr>
              <a:t>4</a:t>
            </a:r>
            <a:r>
              <a:rPr lang="zh-CN" altLang="en-US" sz="2800" noProof="1">
                <a:latin typeface="黑体" panose="02010609060101010101" pitchFamily="49" charset="-122"/>
                <a:ea typeface="黑体" panose="02010609060101010101" pitchFamily="49" charset="-122"/>
              </a:rPr>
              <a:t>辆汽车，则可提前一天完成任务，那么这个汽车运输队原有汽车多少辆？原规定运输的天数是多少？</a:t>
            </a:r>
            <a:endParaRPr lang="zh-CN" altLang="en-US" sz="2800" b="1" noProof="1">
              <a:latin typeface="黑体" panose="02010609060101010101" pitchFamily="49" charset="-122"/>
              <a:ea typeface="黑体" panose="02010609060101010101" pitchFamily="49" charset="-122"/>
            </a:endParaRPr>
          </a:p>
        </p:txBody>
      </p:sp>
      <p:sp>
        <p:nvSpPr>
          <p:cNvPr id="6" name="Text Box 6">
            <a:extLst>
              <a:ext uri="{FF2B5EF4-FFF2-40B4-BE49-F238E27FC236}">
                <a16:creationId xmlns:a16="http://schemas.microsoft.com/office/drawing/2014/main" id="{8EC25514-9505-4313-A0F6-19876093CD62}"/>
              </a:ext>
            </a:extLst>
          </p:cNvPr>
          <p:cNvSpPr txBox="1">
            <a:spLocks noChangeArrowheads="1"/>
          </p:cNvSpPr>
          <p:nvPr/>
        </p:nvSpPr>
        <p:spPr bwMode="auto">
          <a:xfrm>
            <a:off x="479376" y="3471606"/>
            <a:ext cx="825500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分析：等量关系式：</a:t>
            </a:r>
          </a:p>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   ①减少</a:t>
            </a:r>
            <a:r>
              <a:rPr lang="en-US" altLang="zh-CN" sz="2800" b="1">
                <a:solidFill>
                  <a:srgbClr val="FF0000"/>
                </a:solidFill>
                <a:latin typeface="Times New Roman" panose="02020603050405020304" pitchFamily="18" charset="0"/>
                <a:ea typeface="黑体" panose="02010609060101010101" pitchFamily="49" charset="-122"/>
              </a:rPr>
              <a:t>6</a:t>
            </a:r>
            <a:r>
              <a:rPr lang="zh-CN" altLang="en-US" sz="2800">
                <a:solidFill>
                  <a:srgbClr val="FF0000"/>
                </a:solidFill>
                <a:latin typeface="Times New Roman" panose="02020603050405020304" pitchFamily="18" charset="0"/>
                <a:ea typeface="黑体" panose="02010609060101010101" pitchFamily="49" charset="-122"/>
              </a:rPr>
              <a:t>辆汽车后运输的货物</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原规定运输货物；</a:t>
            </a:r>
          </a:p>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   ②增加</a:t>
            </a:r>
            <a:r>
              <a:rPr lang="en-US" altLang="zh-CN" sz="2800" b="1">
                <a:solidFill>
                  <a:srgbClr val="FF0000"/>
                </a:solidFill>
                <a:latin typeface="Times New Roman" panose="02020603050405020304" pitchFamily="18" charset="0"/>
                <a:ea typeface="黑体" panose="02010609060101010101" pitchFamily="49" charset="-122"/>
              </a:rPr>
              <a:t>4</a:t>
            </a:r>
            <a:r>
              <a:rPr lang="zh-CN" altLang="en-US" sz="2800">
                <a:solidFill>
                  <a:srgbClr val="FF0000"/>
                </a:solidFill>
                <a:latin typeface="Times New Roman" panose="02020603050405020304" pitchFamily="18" charset="0"/>
                <a:ea typeface="黑体" panose="02010609060101010101" pitchFamily="49" charset="-122"/>
              </a:rPr>
              <a:t>辆汽车后运输的货物</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原规定的货物。</a:t>
            </a:r>
          </a:p>
        </p:txBody>
      </p:sp>
      <p:sp>
        <p:nvSpPr>
          <p:cNvPr id="7" name="文本框 1">
            <a:extLst>
              <a:ext uri="{FF2B5EF4-FFF2-40B4-BE49-F238E27FC236}">
                <a16:creationId xmlns:a16="http://schemas.microsoft.com/office/drawing/2014/main" id="{C863F32B-10DB-4F1C-B318-0D6339C57C9B}"/>
              </a:ext>
            </a:extLst>
          </p:cNvPr>
          <p:cNvSpPr txBox="1">
            <a:spLocks noChangeArrowheads="1"/>
          </p:cNvSpPr>
          <p:nvPr/>
        </p:nvSpPr>
        <p:spPr bwMode="auto">
          <a:xfrm>
            <a:off x="196562" y="1052736"/>
            <a:ext cx="5782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b="1" dirty="0">
                <a:solidFill>
                  <a:srgbClr val="FF0000"/>
                </a:solidFill>
                <a:latin typeface="微软雅黑" panose="020B0503020204020204" pitchFamily="34" charset="-122"/>
                <a:ea typeface="微软雅黑" panose="020B0503020204020204" pitchFamily="34" charset="-122"/>
              </a:rPr>
              <a:t>专题六  二元一次方程组的实际应用</a:t>
            </a:r>
          </a:p>
        </p:txBody>
      </p:sp>
      <p:sp>
        <p:nvSpPr>
          <p:cNvPr id="8" name="矩形 7">
            <a:extLst>
              <a:ext uri="{FF2B5EF4-FFF2-40B4-BE49-F238E27FC236}">
                <a16:creationId xmlns:a16="http://schemas.microsoft.com/office/drawing/2014/main" id="{65D3A30C-BC65-4D73-915C-9A8EEEAA3692}"/>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503939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103E4242-74B9-452A-A211-98EFBBE9FE3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知识网络</a:t>
            </a:r>
          </a:p>
        </p:txBody>
      </p:sp>
      <p:pic>
        <p:nvPicPr>
          <p:cNvPr id="2" name="图片 1">
            <a:extLst>
              <a:ext uri="{FF2B5EF4-FFF2-40B4-BE49-F238E27FC236}">
                <a16:creationId xmlns:a16="http://schemas.microsoft.com/office/drawing/2014/main" id="{143D83F3-6025-45C6-8AA4-6B70FFE52FA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Lst>
          </a:blip>
          <a:srcRect l="5755" t="11754" r="3597" b="4991"/>
          <a:stretch/>
        </p:blipFill>
        <p:spPr>
          <a:xfrm>
            <a:off x="1631504" y="895946"/>
            <a:ext cx="8568952" cy="578064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51">
            <a:extLst>
              <a:ext uri="{FF2B5EF4-FFF2-40B4-BE49-F238E27FC236}">
                <a16:creationId xmlns:a16="http://schemas.microsoft.com/office/drawing/2014/main" id="{7C97ED76-FAC8-4A0E-84E0-4C88D10625EF}"/>
              </a:ext>
            </a:extLst>
          </p:cNvPr>
          <p:cNvSpPr txBox="1">
            <a:spLocks noChangeArrowheads="1"/>
          </p:cNvSpPr>
          <p:nvPr/>
        </p:nvSpPr>
        <p:spPr bwMode="auto">
          <a:xfrm>
            <a:off x="839416" y="980728"/>
            <a:ext cx="8856662" cy="10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2800">
                <a:solidFill>
                  <a:srgbClr val="FF0000"/>
                </a:solidFill>
                <a:latin typeface="Times New Roman" panose="02020603050405020304" pitchFamily="18" charset="0"/>
                <a:ea typeface="黑体" panose="02010609060101010101" pitchFamily="49" charset="-122"/>
              </a:rPr>
              <a:t>解：设这个汽车运输队原有汽车</a:t>
            </a:r>
            <a:r>
              <a:rPr lang="en-US" altLang="zh-CN" sz="2800" i="1">
                <a:solidFill>
                  <a:srgbClr val="FF0000"/>
                </a:solidFill>
                <a:latin typeface="Times New Roman" panose="02020603050405020304" pitchFamily="18" charset="0"/>
                <a:ea typeface="黑体" panose="02010609060101010101" pitchFamily="49" charset="-122"/>
              </a:rPr>
              <a:t>x</a:t>
            </a:r>
            <a:r>
              <a:rPr lang="zh-CN" altLang="en-US" sz="2800">
                <a:solidFill>
                  <a:srgbClr val="FF0000"/>
                </a:solidFill>
                <a:latin typeface="Times New Roman" panose="02020603050405020304" pitchFamily="18" charset="0"/>
                <a:ea typeface="黑体" panose="02010609060101010101" pitchFamily="49" charset="-122"/>
              </a:rPr>
              <a:t>辆，原规定完成的天数为</a:t>
            </a:r>
            <a:r>
              <a:rPr lang="en-US" altLang="zh-CN" sz="2800" i="1">
                <a:solidFill>
                  <a:srgbClr val="FF0000"/>
                </a:solidFill>
                <a:latin typeface="Times New Roman" panose="02020603050405020304" pitchFamily="18" charset="0"/>
                <a:ea typeface="黑体" panose="02010609060101010101" pitchFamily="49" charset="-122"/>
              </a:rPr>
              <a:t>y</a:t>
            </a:r>
            <a:r>
              <a:rPr lang="zh-CN" altLang="en-US" sz="2800">
                <a:solidFill>
                  <a:srgbClr val="FF0000"/>
                </a:solidFill>
                <a:latin typeface="Times New Roman" panose="02020603050405020304" pitchFamily="18" charset="0"/>
                <a:ea typeface="黑体" panose="02010609060101010101" pitchFamily="49" charset="-122"/>
              </a:rPr>
              <a:t>天，每辆汽车每天的运输量为</a:t>
            </a:r>
            <a:r>
              <a:rPr lang="en-US" altLang="zh-CN" sz="2800">
                <a:solidFill>
                  <a:srgbClr val="FF0000"/>
                </a:solidFill>
                <a:latin typeface="Times New Roman" panose="02020603050405020304" pitchFamily="18" charset="0"/>
                <a:ea typeface="黑体" panose="02010609060101010101" pitchFamily="49" charset="-122"/>
              </a:rPr>
              <a:t>1.</a:t>
            </a:r>
          </a:p>
        </p:txBody>
      </p:sp>
      <p:sp>
        <p:nvSpPr>
          <p:cNvPr id="9" name="TextBox 52">
            <a:extLst>
              <a:ext uri="{FF2B5EF4-FFF2-40B4-BE49-F238E27FC236}">
                <a16:creationId xmlns:a16="http://schemas.microsoft.com/office/drawing/2014/main" id="{19C428CF-AA62-4474-9CAB-09E60B7C7571}"/>
              </a:ext>
            </a:extLst>
          </p:cNvPr>
          <p:cNvSpPr txBox="1">
            <a:spLocks noChangeArrowheads="1"/>
          </p:cNvSpPr>
          <p:nvPr/>
        </p:nvSpPr>
        <p:spPr bwMode="auto">
          <a:xfrm>
            <a:off x="767978" y="1882428"/>
            <a:ext cx="80645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根据题意可得</a:t>
            </a:r>
            <a:r>
              <a:rPr lang="zh-CN" altLang="en-US" sz="2400">
                <a:solidFill>
                  <a:srgbClr val="FF0000"/>
                </a:solidFill>
                <a:latin typeface="Times New Roman" panose="02020603050405020304" pitchFamily="18" charset="0"/>
                <a:ea typeface="黑体" panose="02010609060101010101" pitchFamily="49" charset="-122"/>
              </a:rPr>
              <a:t>               </a:t>
            </a:r>
            <a:endParaRPr lang="en-US" altLang="zh-CN" sz="2400">
              <a:solidFill>
                <a:srgbClr val="FF0000"/>
              </a:solidFill>
              <a:latin typeface="Times New Roman" panose="02020603050405020304" pitchFamily="18" charset="0"/>
              <a:ea typeface="黑体" panose="02010609060101010101" pitchFamily="49" charset="-122"/>
            </a:endParaRPr>
          </a:p>
          <a:p>
            <a:pPr>
              <a:lnSpc>
                <a:spcPct val="150000"/>
              </a:lnSpc>
            </a:pPr>
            <a:endParaRPr lang="en-US" altLang="zh-CN" sz="2400">
              <a:solidFill>
                <a:srgbClr val="FF0000"/>
              </a:solidFill>
              <a:latin typeface="Times New Roman" panose="02020603050405020304" pitchFamily="18" charset="0"/>
              <a:ea typeface="黑体" panose="02010609060101010101" pitchFamily="49" charset="-122"/>
            </a:endParaRPr>
          </a:p>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化简整理得：</a:t>
            </a:r>
          </a:p>
        </p:txBody>
      </p:sp>
      <p:grpSp>
        <p:nvGrpSpPr>
          <p:cNvPr id="10" name="组合 53">
            <a:extLst>
              <a:ext uri="{FF2B5EF4-FFF2-40B4-BE49-F238E27FC236}">
                <a16:creationId xmlns:a16="http://schemas.microsoft.com/office/drawing/2014/main" id="{2B507691-A292-44AB-A065-4B73E43A8935}"/>
              </a:ext>
            </a:extLst>
          </p:cNvPr>
          <p:cNvGrpSpPr>
            <a:grpSpLocks/>
          </p:cNvGrpSpPr>
          <p:nvPr/>
        </p:nvGrpSpPr>
        <p:grpSpPr bwMode="auto">
          <a:xfrm>
            <a:off x="3071442" y="2036415"/>
            <a:ext cx="2332037" cy="817563"/>
            <a:chOff x="5650448" y="3140968"/>
            <a:chExt cx="2331096" cy="815701"/>
          </a:xfrm>
        </p:grpSpPr>
        <p:sp>
          <p:nvSpPr>
            <p:cNvPr id="11" name="TextBox 54">
              <a:extLst>
                <a:ext uri="{FF2B5EF4-FFF2-40B4-BE49-F238E27FC236}">
                  <a16:creationId xmlns:a16="http://schemas.microsoft.com/office/drawing/2014/main" id="{6A08C3A0-C96A-4DE4-ACA6-A946206FE964}"/>
                </a:ext>
              </a:extLst>
            </p:cNvPr>
            <p:cNvSpPr txBox="1">
              <a:spLocks noChangeArrowheads="1"/>
            </p:cNvSpPr>
            <p:nvPr/>
          </p:nvSpPr>
          <p:spPr bwMode="auto">
            <a:xfrm>
              <a:off x="5796495" y="3140968"/>
              <a:ext cx="2185049" cy="45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a:t>
              </a:r>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-6)(</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+3)=</a:t>
              </a:r>
              <a:r>
                <a:rPr lang="en-US" altLang="zh-CN" sz="2400" i="1">
                  <a:solidFill>
                    <a:srgbClr val="FF0000"/>
                  </a:solidFill>
                  <a:latin typeface="Times New Roman" panose="02020603050405020304" pitchFamily="18" charset="0"/>
                  <a:ea typeface="黑体" panose="02010609060101010101" pitchFamily="49" charset="-122"/>
                </a:rPr>
                <a:t>xy</a:t>
              </a:r>
              <a:r>
                <a:rPr lang="zh-CN" altLang="en-US" sz="2400">
                  <a:solidFill>
                    <a:srgbClr val="FF0000"/>
                  </a:solidFill>
                  <a:latin typeface="Times New Roman" panose="02020603050405020304" pitchFamily="18" charset="0"/>
                  <a:ea typeface="黑体" panose="02010609060101010101" pitchFamily="49" charset="-122"/>
                </a:rPr>
                <a:t>，</a:t>
              </a:r>
            </a:p>
          </p:txBody>
        </p:sp>
        <p:sp>
          <p:nvSpPr>
            <p:cNvPr id="12" name="TextBox 55">
              <a:extLst>
                <a:ext uri="{FF2B5EF4-FFF2-40B4-BE49-F238E27FC236}">
                  <a16:creationId xmlns:a16="http://schemas.microsoft.com/office/drawing/2014/main" id="{D841F5E7-2B23-49B2-BCEA-15BFCBC54D35}"/>
                </a:ext>
              </a:extLst>
            </p:cNvPr>
            <p:cNvSpPr txBox="1">
              <a:spLocks noChangeArrowheads="1"/>
            </p:cNvSpPr>
            <p:nvPr/>
          </p:nvSpPr>
          <p:spPr bwMode="auto">
            <a:xfrm>
              <a:off x="5796495" y="3500212"/>
              <a:ext cx="1939373" cy="45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a:t>
              </a:r>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+4)(</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-1)=</a:t>
              </a:r>
              <a:r>
                <a:rPr lang="en-US" altLang="zh-CN" sz="2400" i="1">
                  <a:solidFill>
                    <a:srgbClr val="FF0000"/>
                  </a:solidFill>
                  <a:latin typeface="Times New Roman" panose="02020603050405020304" pitchFamily="18" charset="0"/>
                  <a:ea typeface="黑体" panose="02010609060101010101" pitchFamily="49" charset="-122"/>
                </a:rPr>
                <a:t>xy.</a:t>
              </a:r>
              <a:endParaRPr lang="zh-CN" altLang="en-US" sz="2400">
                <a:solidFill>
                  <a:srgbClr val="FF0000"/>
                </a:solidFill>
                <a:latin typeface="Times New Roman" panose="02020603050405020304" pitchFamily="18" charset="0"/>
                <a:ea typeface="黑体" panose="02010609060101010101" pitchFamily="49" charset="-122"/>
              </a:endParaRPr>
            </a:p>
          </p:txBody>
        </p:sp>
        <p:sp>
          <p:nvSpPr>
            <p:cNvPr id="13" name="左大括号 12">
              <a:extLst>
                <a:ext uri="{FF2B5EF4-FFF2-40B4-BE49-F238E27FC236}">
                  <a16:creationId xmlns:a16="http://schemas.microsoft.com/office/drawing/2014/main" id="{74BC31A4-68F2-4A33-93C4-EA9717D11103}"/>
                </a:ext>
              </a:extLst>
            </p:cNvPr>
            <p:cNvSpPr/>
            <p:nvPr/>
          </p:nvSpPr>
          <p:spPr bwMode="auto">
            <a:xfrm>
              <a:off x="5650448" y="3356376"/>
              <a:ext cx="215813" cy="576534"/>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latin typeface="Times New Roman" panose="02020603050405020304" pitchFamily="18" charset="0"/>
                <a:ea typeface="黑体" panose="02010609060101010101" pitchFamily="49" charset="-122"/>
              </a:endParaRPr>
            </a:p>
          </p:txBody>
        </p:sp>
      </p:grpSp>
      <p:grpSp>
        <p:nvGrpSpPr>
          <p:cNvPr id="14" name="组合 57">
            <a:extLst>
              <a:ext uri="{FF2B5EF4-FFF2-40B4-BE49-F238E27FC236}">
                <a16:creationId xmlns:a16="http://schemas.microsoft.com/office/drawing/2014/main" id="{E0290D20-72F9-4204-A824-870D110C1B49}"/>
              </a:ext>
            </a:extLst>
          </p:cNvPr>
          <p:cNvGrpSpPr>
            <a:grpSpLocks/>
          </p:cNvGrpSpPr>
          <p:nvPr/>
        </p:nvGrpSpPr>
        <p:grpSpPr bwMode="auto">
          <a:xfrm>
            <a:off x="2785692" y="3054004"/>
            <a:ext cx="2052316" cy="892130"/>
            <a:chOff x="5650448" y="3140968"/>
            <a:chExt cx="2051641" cy="893169"/>
          </a:xfrm>
        </p:grpSpPr>
        <p:sp>
          <p:nvSpPr>
            <p:cNvPr id="15" name="TextBox 58">
              <a:extLst>
                <a:ext uri="{FF2B5EF4-FFF2-40B4-BE49-F238E27FC236}">
                  <a16:creationId xmlns:a16="http://schemas.microsoft.com/office/drawing/2014/main" id="{BA360359-BE85-4DE7-B5A6-291EC81B374C}"/>
                </a:ext>
              </a:extLst>
            </p:cNvPr>
            <p:cNvSpPr txBox="1">
              <a:spLocks noChangeArrowheads="1"/>
            </p:cNvSpPr>
            <p:nvPr/>
          </p:nvSpPr>
          <p:spPr bwMode="auto">
            <a:xfrm>
              <a:off x="5796425" y="3140968"/>
              <a:ext cx="1886435" cy="462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3</a:t>
              </a:r>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-6</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=18,  </a:t>
              </a:r>
              <a:r>
                <a:rPr lang="zh-CN" altLang="en-US" sz="2400">
                  <a:solidFill>
                    <a:srgbClr val="FF0000"/>
                  </a:solidFill>
                  <a:latin typeface="Times New Roman" panose="02020603050405020304" pitchFamily="18" charset="0"/>
                  <a:ea typeface="黑体" panose="02010609060101010101" pitchFamily="49" charset="-122"/>
                </a:rPr>
                <a:t>①</a:t>
              </a:r>
            </a:p>
          </p:txBody>
        </p:sp>
        <p:sp>
          <p:nvSpPr>
            <p:cNvPr id="16" name="TextBox 59">
              <a:extLst>
                <a:ext uri="{FF2B5EF4-FFF2-40B4-BE49-F238E27FC236}">
                  <a16:creationId xmlns:a16="http://schemas.microsoft.com/office/drawing/2014/main" id="{46921693-55F0-45A9-9F17-424DDC409836}"/>
                </a:ext>
              </a:extLst>
            </p:cNvPr>
            <p:cNvSpPr txBox="1">
              <a:spLocks noChangeArrowheads="1"/>
            </p:cNvSpPr>
            <p:nvPr/>
          </p:nvSpPr>
          <p:spPr bwMode="auto">
            <a:xfrm>
              <a:off x="5796425" y="3571934"/>
              <a:ext cx="1905664" cy="462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a:t>
              </a:r>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+4</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=4 </a:t>
              </a:r>
              <a:r>
                <a:rPr lang="zh-CN" altLang="en-US" sz="2400">
                  <a:solidFill>
                    <a:srgbClr val="FF0000"/>
                  </a:solidFill>
                  <a:latin typeface="Times New Roman" panose="02020603050405020304" pitchFamily="18" charset="0"/>
                  <a:ea typeface="黑体" panose="02010609060101010101" pitchFamily="49" charset="-122"/>
                </a:rPr>
                <a:t>，②</a:t>
              </a:r>
            </a:p>
          </p:txBody>
        </p:sp>
        <p:sp>
          <p:nvSpPr>
            <p:cNvPr id="17" name="左大括号 16">
              <a:extLst>
                <a:ext uri="{FF2B5EF4-FFF2-40B4-BE49-F238E27FC236}">
                  <a16:creationId xmlns:a16="http://schemas.microsoft.com/office/drawing/2014/main" id="{FAE20A69-7180-45F1-B8D5-1564944CAAEF}"/>
                </a:ext>
              </a:extLst>
            </p:cNvPr>
            <p:cNvSpPr/>
            <p:nvPr/>
          </p:nvSpPr>
          <p:spPr bwMode="auto">
            <a:xfrm>
              <a:off x="5650448" y="3357120"/>
              <a:ext cx="215829" cy="575345"/>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latin typeface="Times New Roman" panose="02020603050405020304" pitchFamily="18" charset="0"/>
                <a:ea typeface="黑体" panose="02010609060101010101" pitchFamily="49" charset="-122"/>
              </a:endParaRPr>
            </a:p>
          </p:txBody>
        </p:sp>
      </p:grpSp>
      <p:sp>
        <p:nvSpPr>
          <p:cNvPr id="18" name="TextBox 61">
            <a:extLst>
              <a:ext uri="{FF2B5EF4-FFF2-40B4-BE49-F238E27FC236}">
                <a16:creationId xmlns:a16="http://schemas.microsoft.com/office/drawing/2014/main" id="{2F8D7D4E-4288-4531-8200-0F4AEB48D8B3}"/>
              </a:ext>
            </a:extLst>
          </p:cNvPr>
          <p:cNvSpPr txBox="1">
            <a:spLocks noChangeArrowheads="1"/>
          </p:cNvSpPr>
          <p:nvPr/>
        </p:nvSpPr>
        <p:spPr bwMode="auto">
          <a:xfrm>
            <a:off x="767978" y="3920777"/>
            <a:ext cx="391795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由</a:t>
            </a:r>
            <a:r>
              <a:rPr lang="en-US" altLang="zh-CN" sz="2800">
                <a:solidFill>
                  <a:srgbClr val="FF0000"/>
                </a:solidFill>
                <a:latin typeface="Times New Roman" panose="02020603050405020304" pitchFamily="18" charset="0"/>
                <a:ea typeface="黑体" panose="02010609060101010101" pitchFamily="49" charset="-122"/>
              </a:rPr>
              <a:t>②</a:t>
            </a:r>
            <a:r>
              <a:rPr lang="zh-CN" altLang="en-US" sz="2800">
                <a:solidFill>
                  <a:srgbClr val="FF0000"/>
                </a:solidFill>
                <a:latin typeface="Times New Roman" panose="02020603050405020304" pitchFamily="18" charset="0"/>
                <a:ea typeface="黑体" panose="02010609060101010101" pitchFamily="49" charset="-122"/>
              </a:rPr>
              <a:t>可得</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=4</a:t>
            </a:r>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-4 </a:t>
            </a:r>
            <a:r>
              <a:rPr lang="zh-CN" altLang="en-US" sz="2800">
                <a:solidFill>
                  <a:srgbClr val="FF0000"/>
                </a:solidFill>
                <a:latin typeface="Times New Roman" panose="02020603050405020304" pitchFamily="18" charset="0"/>
                <a:ea typeface="黑体" panose="02010609060101010101" pitchFamily="49" charset="-122"/>
              </a:rPr>
              <a:t>，③</a:t>
            </a:r>
            <a:r>
              <a:rPr lang="zh-CN" altLang="en-US" sz="2400">
                <a:solidFill>
                  <a:srgbClr val="FF0000"/>
                </a:solidFill>
                <a:latin typeface="Times New Roman" panose="02020603050405020304" pitchFamily="18" charset="0"/>
                <a:ea typeface="黑体" panose="02010609060101010101" pitchFamily="49" charset="-122"/>
              </a:rPr>
              <a:t>  </a:t>
            </a:r>
          </a:p>
        </p:txBody>
      </p:sp>
      <p:sp>
        <p:nvSpPr>
          <p:cNvPr id="19" name="TextBox 62">
            <a:extLst>
              <a:ext uri="{FF2B5EF4-FFF2-40B4-BE49-F238E27FC236}">
                <a16:creationId xmlns:a16="http://schemas.microsoft.com/office/drawing/2014/main" id="{8DDFD161-0D8D-4D91-AD64-90131286C0AA}"/>
              </a:ext>
            </a:extLst>
          </p:cNvPr>
          <p:cNvSpPr txBox="1">
            <a:spLocks noChangeArrowheads="1"/>
          </p:cNvSpPr>
          <p:nvPr/>
        </p:nvSpPr>
        <p:spPr bwMode="auto">
          <a:xfrm>
            <a:off x="767979" y="4639914"/>
            <a:ext cx="4911725"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把</a:t>
            </a:r>
            <a:r>
              <a:rPr lang="en-US" altLang="zh-CN" sz="2800">
                <a:solidFill>
                  <a:srgbClr val="FF0000"/>
                </a:solidFill>
                <a:latin typeface="Times New Roman" panose="02020603050405020304" pitchFamily="18" charset="0"/>
                <a:ea typeface="黑体" panose="02010609060101010101" pitchFamily="49" charset="-122"/>
              </a:rPr>
              <a:t>③</a:t>
            </a:r>
            <a:r>
              <a:rPr lang="zh-CN" altLang="en-US" sz="2800">
                <a:solidFill>
                  <a:srgbClr val="FF0000"/>
                </a:solidFill>
                <a:latin typeface="Times New Roman" panose="02020603050405020304" pitchFamily="18" charset="0"/>
                <a:ea typeface="黑体" panose="02010609060101010101" pitchFamily="49" charset="-122"/>
              </a:rPr>
              <a:t>代入</a:t>
            </a:r>
            <a:r>
              <a:rPr lang="en-US" altLang="zh-CN" sz="2800">
                <a:solidFill>
                  <a:srgbClr val="FF0000"/>
                </a:solidFill>
                <a:latin typeface="Times New Roman" panose="02020603050405020304" pitchFamily="18" charset="0"/>
                <a:ea typeface="黑体" panose="02010609060101010101" pitchFamily="49" charset="-122"/>
              </a:rPr>
              <a:t>①</a:t>
            </a:r>
            <a:r>
              <a:rPr lang="zh-CN" altLang="en-US" sz="2800">
                <a:solidFill>
                  <a:srgbClr val="FF0000"/>
                </a:solidFill>
                <a:latin typeface="Times New Roman" panose="02020603050405020304" pitchFamily="18" charset="0"/>
                <a:ea typeface="黑体" panose="02010609060101010101" pitchFamily="49" charset="-122"/>
              </a:rPr>
              <a:t>可得</a:t>
            </a:r>
            <a:r>
              <a:rPr lang="en-US" altLang="zh-CN" sz="2800">
                <a:solidFill>
                  <a:srgbClr val="FF0000"/>
                </a:solidFill>
                <a:latin typeface="Times New Roman" panose="02020603050405020304" pitchFamily="18" charset="0"/>
                <a:ea typeface="黑体" panose="02010609060101010101" pitchFamily="49" charset="-122"/>
              </a:rPr>
              <a:t>  </a:t>
            </a:r>
          </a:p>
        </p:txBody>
      </p:sp>
      <p:sp>
        <p:nvSpPr>
          <p:cNvPr id="20" name="TextBox 63">
            <a:extLst>
              <a:ext uri="{FF2B5EF4-FFF2-40B4-BE49-F238E27FC236}">
                <a16:creationId xmlns:a16="http://schemas.microsoft.com/office/drawing/2014/main" id="{11319F1C-D593-47B4-97CE-59B3D73F9795}"/>
              </a:ext>
            </a:extLst>
          </p:cNvPr>
          <p:cNvSpPr txBox="1">
            <a:spLocks noChangeArrowheads="1"/>
          </p:cNvSpPr>
          <p:nvPr/>
        </p:nvSpPr>
        <p:spPr bwMode="auto">
          <a:xfrm>
            <a:off x="3287342" y="4684364"/>
            <a:ext cx="280828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a:solidFill>
                  <a:srgbClr val="FF0000"/>
                </a:solidFill>
                <a:latin typeface="Times New Roman" panose="02020603050405020304" pitchFamily="18" charset="0"/>
                <a:ea typeface="黑体" panose="02010609060101010101" pitchFamily="49" charset="-122"/>
              </a:rPr>
              <a:t>3(4</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-4)-6</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=18</a:t>
            </a:r>
            <a:r>
              <a:rPr lang="zh-CN" altLang="en-US" sz="2400">
                <a:solidFill>
                  <a:srgbClr val="FF0000"/>
                </a:solidFill>
                <a:latin typeface="Times New Roman" panose="02020603050405020304" pitchFamily="18" charset="0"/>
                <a:ea typeface="黑体" panose="02010609060101010101" pitchFamily="49" charset="-122"/>
              </a:rPr>
              <a:t>，</a:t>
            </a:r>
          </a:p>
        </p:txBody>
      </p:sp>
      <p:sp>
        <p:nvSpPr>
          <p:cNvPr id="21" name="TextBox 64">
            <a:extLst>
              <a:ext uri="{FF2B5EF4-FFF2-40B4-BE49-F238E27FC236}">
                <a16:creationId xmlns:a16="http://schemas.microsoft.com/office/drawing/2014/main" id="{7589C4AF-141A-461B-8484-082105F8D247}"/>
              </a:ext>
            </a:extLst>
          </p:cNvPr>
          <p:cNvSpPr txBox="1">
            <a:spLocks noChangeArrowheads="1"/>
          </p:cNvSpPr>
          <p:nvPr/>
        </p:nvSpPr>
        <p:spPr bwMode="auto">
          <a:xfrm>
            <a:off x="5455867" y="4593877"/>
            <a:ext cx="174148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解得</a:t>
            </a:r>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=5.  </a:t>
            </a:r>
          </a:p>
        </p:txBody>
      </p:sp>
      <p:sp>
        <p:nvSpPr>
          <p:cNvPr id="22" name="TextBox 65">
            <a:extLst>
              <a:ext uri="{FF2B5EF4-FFF2-40B4-BE49-F238E27FC236}">
                <a16:creationId xmlns:a16="http://schemas.microsoft.com/office/drawing/2014/main" id="{36C4F0BB-5B65-4DDC-9B13-AC2243EBBEF4}"/>
              </a:ext>
            </a:extLst>
          </p:cNvPr>
          <p:cNvSpPr txBox="1">
            <a:spLocks noChangeArrowheads="1"/>
          </p:cNvSpPr>
          <p:nvPr/>
        </p:nvSpPr>
        <p:spPr bwMode="auto">
          <a:xfrm>
            <a:off x="841003" y="5370164"/>
            <a:ext cx="280828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把</a:t>
            </a:r>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=5</a:t>
            </a:r>
            <a:r>
              <a:rPr lang="zh-CN" altLang="en-US" sz="2800">
                <a:solidFill>
                  <a:srgbClr val="FF0000"/>
                </a:solidFill>
                <a:latin typeface="Times New Roman" panose="02020603050405020304" pitchFamily="18" charset="0"/>
                <a:ea typeface="黑体" panose="02010609060101010101" pitchFamily="49" charset="-122"/>
              </a:rPr>
              <a:t>代入</a:t>
            </a:r>
            <a:r>
              <a:rPr lang="en-US" altLang="zh-CN" sz="2800">
                <a:solidFill>
                  <a:srgbClr val="FF0000"/>
                </a:solidFill>
                <a:latin typeface="Times New Roman" panose="02020603050405020304" pitchFamily="18" charset="0"/>
                <a:ea typeface="黑体" panose="02010609060101010101" pitchFamily="49" charset="-122"/>
              </a:rPr>
              <a:t>③</a:t>
            </a:r>
            <a:r>
              <a:rPr lang="zh-CN" altLang="en-US" sz="2800">
                <a:solidFill>
                  <a:srgbClr val="FF0000"/>
                </a:solidFill>
                <a:latin typeface="Times New Roman" panose="02020603050405020304" pitchFamily="18" charset="0"/>
                <a:ea typeface="黑体" panose="02010609060101010101" pitchFamily="49" charset="-122"/>
              </a:rPr>
              <a:t>得</a:t>
            </a:r>
            <a:r>
              <a:rPr lang="en-US" altLang="zh-CN" sz="2800">
                <a:solidFill>
                  <a:srgbClr val="FF0000"/>
                </a:solidFill>
                <a:latin typeface="Times New Roman" panose="02020603050405020304" pitchFamily="18" charset="0"/>
                <a:ea typeface="黑体" panose="02010609060101010101" pitchFamily="49" charset="-122"/>
              </a:rPr>
              <a:t>  </a:t>
            </a:r>
          </a:p>
        </p:txBody>
      </p:sp>
      <p:sp>
        <p:nvSpPr>
          <p:cNvPr id="23" name="TextBox 66">
            <a:extLst>
              <a:ext uri="{FF2B5EF4-FFF2-40B4-BE49-F238E27FC236}">
                <a16:creationId xmlns:a16="http://schemas.microsoft.com/office/drawing/2014/main" id="{AD8ACB45-1173-4151-865B-D86E7FA54D9D}"/>
              </a:ext>
            </a:extLst>
          </p:cNvPr>
          <p:cNvSpPr txBox="1">
            <a:spLocks noChangeArrowheads="1"/>
          </p:cNvSpPr>
          <p:nvPr/>
        </p:nvSpPr>
        <p:spPr bwMode="auto">
          <a:xfrm>
            <a:off x="3217492" y="5325715"/>
            <a:ext cx="987425"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=16.</a:t>
            </a:r>
            <a:r>
              <a:rPr lang="en-US" altLang="zh-CN" sz="2400">
                <a:solidFill>
                  <a:srgbClr val="FF0000"/>
                </a:solidFill>
                <a:latin typeface="Times New Roman" panose="02020603050405020304" pitchFamily="18" charset="0"/>
                <a:ea typeface="黑体" panose="02010609060101010101" pitchFamily="49" charset="-122"/>
              </a:rPr>
              <a:t>  </a:t>
            </a:r>
            <a:endParaRPr lang="zh-CN" altLang="en-US" sz="2400">
              <a:solidFill>
                <a:srgbClr val="FF0000"/>
              </a:solidFill>
              <a:latin typeface="Times New Roman" panose="02020603050405020304" pitchFamily="18" charset="0"/>
              <a:ea typeface="黑体" panose="02010609060101010101" pitchFamily="49" charset="-122"/>
            </a:endParaRPr>
          </a:p>
        </p:txBody>
      </p:sp>
      <p:sp>
        <p:nvSpPr>
          <p:cNvPr id="24" name="TextBox 67">
            <a:extLst>
              <a:ext uri="{FF2B5EF4-FFF2-40B4-BE49-F238E27FC236}">
                <a16:creationId xmlns:a16="http://schemas.microsoft.com/office/drawing/2014/main" id="{F1948D4B-D51E-41E2-8ED5-6E3341E4119F}"/>
              </a:ext>
            </a:extLst>
          </p:cNvPr>
          <p:cNvSpPr txBox="1">
            <a:spLocks noChangeArrowheads="1"/>
          </p:cNvSpPr>
          <p:nvPr/>
        </p:nvSpPr>
        <p:spPr bwMode="auto">
          <a:xfrm>
            <a:off x="4204917" y="5325714"/>
            <a:ext cx="280828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由此可得</a:t>
            </a:r>
          </a:p>
        </p:txBody>
      </p:sp>
      <p:grpSp>
        <p:nvGrpSpPr>
          <p:cNvPr id="25" name="组合 68">
            <a:extLst>
              <a:ext uri="{FF2B5EF4-FFF2-40B4-BE49-F238E27FC236}">
                <a16:creationId xmlns:a16="http://schemas.microsoft.com/office/drawing/2014/main" id="{5138272B-FB88-459E-A651-6C75BE8C0E50}"/>
              </a:ext>
            </a:extLst>
          </p:cNvPr>
          <p:cNvGrpSpPr>
            <a:grpSpLocks/>
          </p:cNvGrpSpPr>
          <p:nvPr/>
        </p:nvGrpSpPr>
        <p:grpSpPr bwMode="auto">
          <a:xfrm>
            <a:off x="5765428" y="5344764"/>
            <a:ext cx="1246188" cy="757238"/>
            <a:chOff x="5650448" y="3232506"/>
            <a:chExt cx="1245258" cy="757030"/>
          </a:xfrm>
        </p:grpSpPr>
        <p:sp>
          <p:nvSpPr>
            <p:cNvPr id="26" name="TextBox 69">
              <a:extLst>
                <a:ext uri="{FF2B5EF4-FFF2-40B4-BE49-F238E27FC236}">
                  <a16:creationId xmlns:a16="http://schemas.microsoft.com/office/drawing/2014/main" id="{E585F28C-5190-4FA3-A892-1436AA0BCA51}"/>
                </a:ext>
              </a:extLst>
            </p:cNvPr>
            <p:cNvSpPr txBox="1">
              <a:spLocks noChangeArrowheads="1"/>
            </p:cNvSpPr>
            <p:nvPr/>
          </p:nvSpPr>
          <p:spPr bwMode="auto">
            <a:xfrm>
              <a:off x="5796492" y="3232506"/>
              <a:ext cx="1099214" cy="45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=16</a:t>
              </a:r>
              <a:r>
                <a:rPr lang="zh-CN" altLang="en-US" sz="2400">
                  <a:solidFill>
                    <a:srgbClr val="FF0000"/>
                  </a:solidFill>
                  <a:latin typeface="Times New Roman" panose="02020603050405020304" pitchFamily="18" charset="0"/>
                  <a:ea typeface="黑体" panose="02010609060101010101" pitchFamily="49" charset="-122"/>
                </a:rPr>
                <a:t>，</a:t>
              </a:r>
            </a:p>
          </p:txBody>
        </p:sp>
        <p:sp>
          <p:nvSpPr>
            <p:cNvPr id="27" name="TextBox 70">
              <a:extLst>
                <a:ext uri="{FF2B5EF4-FFF2-40B4-BE49-F238E27FC236}">
                  <a16:creationId xmlns:a16="http://schemas.microsoft.com/office/drawing/2014/main" id="{765F5336-AFE2-4715-950C-5381A64FE678}"/>
                </a:ext>
              </a:extLst>
            </p:cNvPr>
            <p:cNvSpPr txBox="1">
              <a:spLocks noChangeArrowheads="1"/>
            </p:cNvSpPr>
            <p:nvPr/>
          </p:nvSpPr>
          <p:spPr bwMode="auto">
            <a:xfrm>
              <a:off x="5866339" y="3532230"/>
              <a:ext cx="718424" cy="45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=5.</a:t>
              </a:r>
              <a:endParaRPr lang="zh-CN" altLang="en-US" sz="2400">
                <a:solidFill>
                  <a:srgbClr val="FF0000"/>
                </a:solidFill>
                <a:latin typeface="Times New Roman" panose="02020603050405020304" pitchFamily="18" charset="0"/>
                <a:ea typeface="黑体" panose="02010609060101010101" pitchFamily="49" charset="-122"/>
              </a:endParaRPr>
            </a:p>
          </p:txBody>
        </p:sp>
        <p:sp>
          <p:nvSpPr>
            <p:cNvPr id="28" name="左大括号 27">
              <a:extLst>
                <a:ext uri="{FF2B5EF4-FFF2-40B4-BE49-F238E27FC236}">
                  <a16:creationId xmlns:a16="http://schemas.microsoft.com/office/drawing/2014/main" id="{5CC38B53-EF79-4F1F-BCA7-015DBBFF514F}"/>
                </a:ext>
              </a:extLst>
            </p:cNvPr>
            <p:cNvSpPr/>
            <p:nvPr/>
          </p:nvSpPr>
          <p:spPr bwMode="auto">
            <a:xfrm>
              <a:off x="5650448" y="3357885"/>
              <a:ext cx="215739" cy="574517"/>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latin typeface="Times New Roman" panose="02020603050405020304" pitchFamily="18" charset="0"/>
                <a:ea typeface="黑体" panose="02010609060101010101" pitchFamily="49" charset="-122"/>
              </a:endParaRPr>
            </a:p>
          </p:txBody>
        </p:sp>
      </p:grpSp>
      <p:sp>
        <p:nvSpPr>
          <p:cNvPr id="29" name="TextBox 72">
            <a:extLst>
              <a:ext uri="{FF2B5EF4-FFF2-40B4-BE49-F238E27FC236}">
                <a16:creationId xmlns:a16="http://schemas.microsoft.com/office/drawing/2014/main" id="{B9866331-3CD1-4E16-90E3-216FAA37A3D4}"/>
              </a:ext>
            </a:extLst>
          </p:cNvPr>
          <p:cNvSpPr txBox="1">
            <a:spLocks noChangeArrowheads="1"/>
          </p:cNvSpPr>
          <p:nvPr/>
        </p:nvSpPr>
        <p:spPr bwMode="auto">
          <a:xfrm>
            <a:off x="839416" y="5988688"/>
            <a:ext cx="7451725"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答：原有汽车</a:t>
            </a:r>
            <a:r>
              <a:rPr lang="en-US" altLang="zh-CN" sz="2800">
                <a:solidFill>
                  <a:srgbClr val="FF0000"/>
                </a:solidFill>
                <a:latin typeface="Times New Roman" panose="02020603050405020304" pitchFamily="18" charset="0"/>
                <a:ea typeface="黑体" panose="02010609060101010101" pitchFamily="49" charset="-122"/>
              </a:rPr>
              <a:t>16</a:t>
            </a:r>
            <a:r>
              <a:rPr lang="zh-CN" altLang="en-US" sz="2800">
                <a:solidFill>
                  <a:srgbClr val="FF0000"/>
                </a:solidFill>
                <a:latin typeface="Times New Roman" panose="02020603050405020304" pitchFamily="18" charset="0"/>
                <a:ea typeface="黑体" panose="02010609060101010101" pitchFamily="49" charset="-122"/>
              </a:rPr>
              <a:t>辆，原规定完成的天数为</a:t>
            </a:r>
            <a:r>
              <a:rPr lang="en-US" altLang="zh-CN" sz="2800">
                <a:solidFill>
                  <a:srgbClr val="FF0000"/>
                </a:solidFill>
                <a:latin typeface="Times New Roman" panose="02020603050405020304" pitchFamily="18" charset="0"/>
                <a:ea typeface="黑体" panose="02010609060101010101" pitchFamily="49" charset="-122"/>
              </a:rPr>
              <a:t>5</a:t>
            </a:r>
            <a:r>
              <a:rPr lang="zh-CN" altLang="en-US" sz="2800">
                <a:solidFill>
                  <a:srgbClr val="FF0000"/>
                </a:solidFill>
                <a:latin typeface="Times New Roman" panose="02020603050405020304" pitchFamily="18" charset="0"/>
                <a:ea typeface="黑体" panose="02010609060101010101" pitchFamily="49" charset="-122"/>
              </a:rPr>
              <a:t>天</a:t>
            </a:r>
            <a:r>
              <a:rPr lang="en-US" altLang="zh-CN" sz="2800">
                <a:solidFill>
                  <a:srgbClr val="FF0000"/>
                </a:solidFill>
                <a:latin typeface="Times New Roman" panose="02020603050405020304" pitchFamily="18" charset="0"/>
                <a:ea typeface="黑体" panose="02010609060101010101" pitchFamily="49" charset="-122"/>
              </a:rPr>
              <a:t>.</a:t>
            </a:r>
          </a:p>
        </p:txBody>
      </p:sp>
      <p:sp>
        <p:nvSpPr>
          <p:cNvPr id="30" name="矩形 29">
            <a:extLst>
              <a:ext uri="{FF2B5EF4-FFF2-40B4-BE49-F238E27FC236}">
                <a16:creationId xmlns:a16="http://schemas.microsoft.com/office/drawing/2014/main" id="{33D578C8-F9C3-4B9F-9D2C-5151BC5E566A}"/>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40786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8" grpId="0"/>
      <p:bldP spid="19" grpId="0"/>
      <p:bldP spid="20" grpId="0"/>
      <p:bldP spid="21" grpId="0"/>
      <p:bldP spid="22" grpId="0"/>
      <p:bldP spid="23" grpId="0"/>
      <p:bldP spid="24"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a:extLst>
              <a:ext uri="{FF2B5EF4-FFF2-40B4-BE49-F238E27FC236}">
                <a16:creationId xmlns:a16="http://schemas.microsoft.com/office/drawing/2014/main" id="{0229F14A-F1AE-41C8-A0A0-4FBA1C1003C2}"/>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3" name="Rectangle 27">
            <a:extLst>
              <a:ext uri="{FF2B5EF4-FFF2-40B4-BE49-F238E27FC236}">
                <a16:creationId xmlns:a16="http://schemas.microsoft.com/office/drawing/2014/main" id="{C2B33BC2-4101-49DA-9AEC-DC01265FDB85}"/>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4" name="Rectangle 30">
            <a:extLst>
              <a:ext uri="{FF2B5EF4-FFF2-40B4-BE49-F238E27FC236}">
                <a16:creationId xmlns:a16="http://schemas.microsoft.com/office/drawing/2014/main" id="{2DF5142E-DC93-4636-9C99-E604555BD57F}"/>
              </a:ext>
            </a:extLst>
          </p:cNvPr>
          <p:cNvSpPr>
            <a:spLocks noChangeArrowheads="1"/>
          </p:cNvSpPr>
          <p:nvPr/>
        </p:nvSpPr>
        <p:spPr bwMode="auto">
          <a:xfrm>
            <a:off x="-19000" y="158879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7" name="文本框 1">
            <a:extLst>
              <a:ext uri="{FF2B5EF4-FFF2-40B4-BE49-F238E27FC236}">
                <a16:creationId xmlns:a16="http://schemas.microsoft.com/office/drawing/2014/main" id="{C863F32B-10DB-4F1C-B318-0D6339C57C9B}"/>
              </a:ext>
            </a:extLst>
          </p:cNvPr>
          <p:cNvSpPr txBox="1">
            <a:spLocks noChangeArrowheads="1"/>
          </p:cNvSpPr>
          <p:nvPr/>
        </p:nvSpPr>
        <p:spPr bwMode="auto">
          <a:xfrm>
            <a:off x="196562" y="1052736"/>
            <a:ext cx="5782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b="1" dirty="0">
                <a:solidFill>
                  <a:srgbClr val="FF0000"/>
                </a:solidFill>
                <a:latin typeface="微软雅黑" panose="020B0503020204020204" pitchFamily="34" charset="-122"/>
                <a:ea typeface="微软雅黑" panose="020B0503020204020204" pitchFamily="34" charset="-122"/>
              </a:rPr>
              <a:t>专题六  二元一次方程组的实际应用</a:t>
            </a:r>
          </a:p>
        </p:txBody>
      </p:sp>
      <p:sp>
        <p:nvSpPr>
          <p:cNvPr id="17" name="矩形 16">
            <a:extLst>
              <a:ext uri="{FF2B5EF4-FFF2-40B4-BE49-F238E27FC236}">
                <a16:creationId xmlns:a16="http://schemas.microsoft.com/office/drawing/2014/main" id="{CE97A1B6-6CE2-44DB-B4C9-8F0182C332A1}"/>
              </a:ext>
            </a:extLst>
          </p:cNvPr>
          <p:cNvSpPr>
            <a:spLocks noChangeArrowheads="1"/>
          </p:cNvSpPr>
          <p:nvPr/>
        </p:nvSpPr>
        <p:spPr bwMode="auto">
          <a:xfrm>
            <a:off x="479376" y="1773461"/>
            <a:ext cx="11233248" cy="3136821"/>
          </a:xfrm>
          <a:prstGeom prst="rect">
            <a:avLst/>
          </a:prstGeom>
          <a:solidFill>
            <a:srgbClr val="FFFF00"/>
          </a:solidFill>
          <a:ln>
            <a:solidFill>
              <a:schemeClr val="tx1"/>
            </a:solid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点睛</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利用方程的思想解决实际问题时，</a:t>
            </a:r>
          </a:p>
          <a:p>
            <a:pPr>
              <a:lnSpc>
                <a:spcPct val="150000"/>
              </a:lnSpc>
            </a:pPr>
            <a:r>
              <a:rPr lang="en-US" altLang="zh-CN" sz="2800" dirty="0">
                <a:latin typeface="黑体" panose="02010609060101010101" pitchFamily="49" charset="-122"/>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首先要找准</a:t>
            </a:r>
            <a:r>
              <a:rPr lang="zh-CN" altLang="en-US" sz="2800" b="1" dirty="0">
                <a:solidFill>
                  <a:srgbClr val="002060"/>
                </a:solidFill>
                <a:latin typeface="黑体" panose="02010609060101010101" pitchFamily="49" charset="-122"/>
                <a:ea typeface="黑体" panose="02010609060101010101" pitchFamily="49" charset="-122"/>
              </a:rPr>
              <a:t>等量关系式</a:t>
            </a:r>
            <a:r>
              <a:rPr lang="zh-CN" altLang="en-US" sz="2800" dirty="0">
                <a:latin typeface="黑体" panose="02010609060101010101" pitchFamily="49" charset="-122"/>
                <a:ea typeface="黑体" panose="02010609060101010101" pitchFamily="49" charset="-122"/>
              </a:rPr>
              <a:t>，找等量关系式时要注意题干中提到的等量关系的语句</a:t>
            </a:r>
            <a:r>
              <a:rPr lang="en-US" altLang="zh-CN"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a:p>
            <a:pPr>
              <a:lnSpc>
                <a:spcPct val="150000"/>
              </a:lnSpc>
            </a:pPr>
            <a:r>
              <a:rPr lang="en-US" altLang="zh-CN" sz="2800" dirty="0">
                <a:latin typeface="黑体" panose="02010609060101010101" pitchFamily="49" charset="-122"/>
                <a:ea typeface="黑体" panose="02010609060101010101" pitchFamily="49" charset="-122"/>
              </a:rPr>
              <a:t>2.</a:t>
            </a:r>
            <a:r>
              <a:rPr lang="zh-CN" altLang="en-US" sz="2800" dirty="0">
                <a:latin typeface="黑体" panose="02010609060101010101" pitchFamily="49" charset="-122"/>
                <a:ea typeface="黑体" panose="02010609060101010101" pitchFamily="49" charset="-122"/>
              </a:rPr>
              <a:t>根据等量关系列得方程</a:t>
            </a:r>
            <a:r>
              <a:rPr lang="en-US" altLang="zh-CN" sz="2800" dirty="0">
                <a:latin typeface="黑体" panose="02010609060101010101" pitchFamily="49" charset="-122"/>
                <a:ea typeface="黑体" panose="02010609060101010101" pitchFamily="49" charset="-122"/>
              </a:rPr>
              <a:t>,</a:t>
            </a:r>
          </a:p>
          <a:p>
            <a:pPr>
              <a:lnSpc>
                <a:spcPct val="150000"/>
              </a:lnSpc>
            </a:pPr>
            <a:r>
              <a:rPr lang="en-US" altLang="zh-CN" sz="2800"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rPr>
              <a:t>主要步骤是</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找</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设</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列</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解</a:t>
            </a:r>
            <a:r>
              <a:rPr lang="en-US" altLang="zh-CN" sz="2800" b="1" dirty="0">
                <a:solidFill>
                  <a:srgbClr val="002060"/>
                </a:solidFill>
                <a:latin typeface="黑体" panose="02010609060101010101" pitchFamily="49" charset="-122"/>
                <a:ea typeface="黑体" panose="02010609060101010101" pitchFamily="49" charset="-122"/>
              </a:rPr>
              <a:t>”“</a:t>
            </a:r>
            <a:r>
              <a:rPr lang="zh-CN" altLang="en-US" sz="2800" b="1" dirty="0">
                <a:solidFill>
                  <a:srgbClr val="002060"/>
                </a:solidFill>
                <a:latin typeface="黑体" panose="02010609060101010101" pitchFamily="49" charset="-122"/>
                <a:ea typeface="黑体" panose="02010609060101010101" pitchFamily="49" charset="-122"/>
              </a:rPr>
              <a:t>答</a:t>
            </a:r>
            <a:r>
              <a:rPr lang="en-US" altLang="zh-CN" sz="2800" b="1" dirty="0">
                <a:solidFill>
                  <a:srgbClr val="002060"/>
                </a:solidFill>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一步都不能少</a:t>
            </a:r>
            <a:r>
              <a:rPr lang="en-US" altLang="zh-CN" sz="2800" dirty="0">
                <a:latin typeface="黑体" panose="02010609060101010101" pitchFamily="49" charset="-122"/>
                <a:ea typeface="黑体" panose="02010609060101010101" pitchFamily="49" charset="-122"/>
              </a:rPr>
              <a:t>.</a:t>
            </a:r>
          </a:p>
        </p:txBody>
      </p:sp>
      <p:sp>
        <p:nvSpPr>
          <p:cNvPr id="18" name="矩形 17">
            <a:extLst>
              <a:ext uri="{FF2B5EF4-FFF2-40B4-BE49-F238E27FC236}">
                <a16:creationId xmlns:a16="http://schemas.microsoft.com/office/drawing/2014/main" id="{99FE1747-7D54-4812-9AEF-B9CEA24DCCC3}"/>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662297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a:extLst>
              <a:ext uri="{FF2B5EF4-FFF2-40B4-BE49-F238E27FC236}">
                <a16:creationId xmlns:a16="http://schemas.microsoft.com/office/drawing/2014/main" id="{BB19AA79-08D4-435A-8537-CA5500EBC377}"/>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3" name="Rectangle 27">
            <a:extLst>
              <a:ext uri="{FF2B5EF4-FFF2-40B4-BE49-F238E27FC236}">
                <a16:creationId xmlns:a16="http://schemas.microsoft.com/office/drawing/2014/main" id="{903C8116-9F07-4F09-8051-BFF46CCEDAD5}"/>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4" name="Rectangle 30">
            <a:extLst>
              <a:ext uri="{FF2B5EF4-FFF2-40B4-BE49-F238E27FC236}">
                <a16:creationId xmlns:a16="http://schemas.microsoft.com/office/drawing/2014/main" id="{75720351-19CF-418C-B510-18549BC8A2B0}"/>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5" name="Rectangle 36">
            <a:extLst>
              <a:ext uri="{FF2B5EF4-FFF2-40B4-BE49-F238E27FC236}">
                <a16:creationId xmlns:a16="http://schemas.microsoft.com/office/drawing/2014/main" id="{66D34D64-23FF-4CCC-B664-489029E1A072}"/>
              </a:ext>
            </a:extLst>
          </p:cNvPr>
          <p:cNvSpPr>
            <a:spLocks noChangeArrowheads="1"/>
          </p:cNvSpPr>
          <p:nvPr/>
        </p:nvSpPr>
        <p:spPr bwMode="auto">
          <a:xfrm>
            <a:off x="226962" y="176024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6" name="Rectangle 39">
            <a:extLst>
              <a:ext uri="{FF2B5EF4-FFF2-40B4-BE49-F238E27FC236}">
                <a16:creationId xmlns:a16="http://schemas.microsoft.com/office/drawing/2014/main" id="{A2ACDB94-8254-4A19-A815-6060F8989597}"/>
              </a:ext>
            </a:extLst>
          </p:cNvPr>
          <p:cNvSpPr>
            <a:spLocks noChangeArrowheads="1"/>
          </p:cNvSpPr>
          <p:nvPr/>
        </p:nvSpPr>
        <p:spPr bwMode="auto">
          <a:xfrm>
            <a:off x="226962" y="176024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7" name="Rectangle 42">
            <a:extLst>
              <a:ext uri="{FF2B5EF4-FFF2-40B4-BE49-F238E27FC236}">
                <a16:creationId xmlns:a16="http://schemas.microsoft.com/office/drawing/2014/main" id="{33CAB670-1F04-4058-B037-99B7172B152F}"/>
              </a:ext>
            </a:extLst>
          </p:cNvPr>
          <p:cNvSpPr>
            <a:spLocks noChangeArrowheads="1"/>
          </p:cNvSpPr>
          <p:nvPr/>
        </p:nvSpPr>
        <p:spPr bwMode="auto">
          <a:xfrm>
            <a:off x="226962" y="1760245"/>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8" name="Rectangle 45">
            <a:extLst>
              <a:ext uri="{FF2B5EF4-FFF2-40B4-BE49-F238E27FC236}">
                <a16:creationId xmlns:a16="http://schemas.microsoft.com/office/drawing/2014/main" id="{0CA7A31F-DC5E-490A-89C8-EDC61D0559A7}"/>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9" name="Rectangle 48">
            <a:extLst>
              <a:ext uri="{FF2B5EF4-FFF2-40B4-BE49-F238E27FC236}">
                <a16:creationId xmlns:a16="http://schemas.microsoft.com/office/drawing/2014/main" id="{81A4F12D-6CF4-4268-AC45-4D3AB0F657F7}"/>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10" name="Rectangle 51">
            <a:extLst>
              <a:ext uri="{FF2B5EF4-FFF2-40B4-BE49-F238E27FC236}">
                <a16:creationId xmlns:a16="http://schemas.microsoft.com/office/drawing/2014/main" id="{F3C68A30-1653-4924-B495-23D786266A25}"/>
              </a:ext>
            </a:extLst>
          </p:cNvPr>
          <p:cNvSpPr>
            <a:spLocks noChangeArrowheads="1"/>
          </p:cNvSpPr>
          <p:nvPr/>
        </p:nvSpPr>
        <p:spPr bwMode="auto">
          <a:xfrm>
            <a:off x="226962" y="1560220"/>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11" name="TextBox 38">
            <a:extLst>
              <a:ext uri="{FF2B5EF4-FFF2-40B4-BE49-F238E27FC236}">
                <a16:creationId xmlns:a16="http://schemas.microsoft.com/office/drawing/2014/main" id="{3CEF8D08-B162-4B99-B7B7-210165BBB3CD}"/>
              </a:ext>
            </a:extLst>
          </p:cNvPr>
          <p:cNvSpPr txBox="1">
            <a:spLocks noChangeArrowheads="1"/>
          </p:cNvSpPr>
          <p:nvPr/>
        </p:nvSpPr>
        <p:spPr bwMode="auto">
          <a:xfrm>
            <a:off x="614312" y="3416524"/>
            <a:ext cx="8612188" cy="120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解：设该年级寄宿学生有</a:t>
            </a:r>
            <a:r>
              <a:rPr lang="en-US" altLang="zh-CN" sz="2800" i="1" dirty="0">
                <a:solidFill>
                  <a:srgbClr val="FF0000"/>
                </a:solidFill>
                <a:latin typeface="Times New Roman" panose="02020603050405020304" pitchFamily="18" charset="0"/>
                <a:ea typeface="黑体" panose="02010609060101010101" pitchFamily="49" charset="-122"/>
              </a:rPr>
              <a:t>x</a:t>
            </a:r>
            <a:r>
              <a:rPr lang="zh-CN" altLang="en-US" sz="2800" dirty="0">
                <a:solidFill>
                  <a:srgbClr val="FF0000"/>
                </a:solidFill>
                <a:latin typeface="黑体" panose="02010609060101010101" pitchFamily="49" charset="-122"/>
                <a:ea typeface="黑体" panose="02010609060101010101" pitchFamily="49" charset="-122"/>
              </a:rPr>
              <a:t>人，宿舍有</a:t>
            </a:r>
            <a:r>
              <a:rPr lang="en-US" altLang="zh-CN" sz="2800" i="1" dirty="0">
                <a:solidFill>
                  <a:srgbClr val="FF0000"/>
                </a:solidFill>
                <a:latin typeface="Times New Roman" panose="02020603050405020304" pitchFamily="18" charset="0"/>
                <a:ea typeface="黑体" panose="02010609060101010101" pitchFamily="49" charset="-122"/>
              </a:rPr>
              <a:t>y</a:t>
            </a:r>
            <a:r>
              <a:rPr lang="zh-CN" altLang="en-US" sz="2800" dirty="0">
                <a:solidFill>
                  <a:srgbClr val="FF0000"/>
                </a:solidFill>
                <a:latin typeface="黑体" panose="02010609060101010101" pitchFamily="49" charset="-122"/>
                <a:ea typeface="黑体" panose="02010609060101010101" pitchFamily="49" charset="-122"/>
              </a:rPr>
              <a:t>间</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根据题意可</a:t>
            </a:r>
          </a:p>
          <a:p>
            <a:pPr>
              <a:lnSpc>
                <a:spcPct val="150000"/>
              </a:lnSpc>
            </a:pPr>
            <a:r>
              <a:rPr lang="en-US" altLang="zh-CN" sz="2400" dirty="0">
                <a:solidFill>
                  <a:srgbClr val="FF0000"/>
                </a:solidFill>
                <a:latin typeface="黑体" panose="02010609060101010101" pitchFamily="49" charset="-122"/>
                <a:ea typeface="黑体" panose="02010609060101010101" pitchFamily="49" charset="-122"/>
              </a:rPr>
              <a:t>    </a:t>
            </a:r>
            <a:r>
              <a:rPr lang="zh-CN" altLang="en-US" sz="2400" dirty="0">
                <a:solidFill>
                  <a:srgbClr val="FF0000"/>
                </a:solidFill>
                <a:latin typeface="黑体" panose="02010609060101010101" pitchFamily="49" charset="-122"/>
                <a:ea typeface="黑体" panose="02010609060101010101" pitchFamily="49" charset="-122"/>
              </a:rPr>
              <a:t>得                解得</a:t>
            </a:r>
          </a:p>
        </p:txBody>
      </p:sp>
      <p:grpSp>
        <p:nvGrpSpPr>
          <p:cNvPr id="12" name="组合 39">
            <a:extLst>
              <a:ext uri="{FF2B5EF4-FFF2-40B4-BE49-F238E27FC236}">
                <a16:creationId xmlns:a16="http://schemas.microsoft.com/office/drawing/2014/main" id="{A070DFAE-2293-4D47-A7AA-7D22998BD092}"/>
              </a:ext>
            </a:extLst>
          </p:cNvPr>
          <p:cNvGrpSpPr>
            <a:grpSpLocks/>
          </p:cNvGrpSpPr>
          <p:nvPr/>
        </p:nvGrpSpPr>
        <p:grpSpPr bwMode="auto">
          <a:xfrm>
            <a:off x="1800473" y="3911239"/>
            <a:ext cx="2529038" cy="1015559"/>
            <a:chOff x="5650448" y="3140968"/>
            <a:chExt cx="2529959" cy="1014773"/>
          </a:xfrm>
        </p:grpSpPr>
        <p:sp>
          <p:nvSpPr>
            <p:cNvPr id="13" name="TextBox 40">
              <a:extLst>
                <a:ext uri="{FF2B5EF4-FFF2-40B4-BE49-F238E27FC236}">
                  <a16:creationId xmlns:a16="http://schemas.microsoft.com/office/drawing/2014/main" id="{BF636F91-BDF7-4159-B76A-D853CA75C0DC}"/>
                </a:ext>
              </a:extLst>
            </p:cNvPr>
            <p:cNvSpPr txBox="1">
              <a:spLocks noChangeArrowheads="1"/>
            </p:cNvSpPr>
            <p:nvPr/>
          </p:nvSpPr>
          <p:spPr bwMode="auto">
            <a:xfrm>
              <a:off x="5796514" y="3140968"/>
              <a:ext cx="1446373" cy="45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rPr>
                <a:t>6</a:t>
              </a:r>
              <a:r>
                <a:rPr lang="en-US" altLang="zh-CN" sz="2400" b="1" i="1">
                  <a:solidFill>
                    <a:srgbClr val="FF0000"/>
                  </a:solidFill>
                  <a:latin typeface="Times New Roman" panose="02020603050405020304" pitchFamily="18" charset="0"/>
                </a:rPr>
                <a:t>y</a:t>
              </a:r>
              <a:r>
                <a:rPr lang="en-US" altLang="zh-CN" sz="2400" b="1">
                  <a:solidFill>
                    <a:srgbClr val="FF0000"/>
                  </a:solidFill>
                  <a:latin typeface="Times New Roman" panose="02020603050405020304" pitchFamily="18" charset="0"/>
                </a:rPr>
                <a:t>+4=</a:t>
              </a:r>
              <a:r>
                <a:rPr lang="en-US" altLang="zh-CN" sz="2400" b="1" i="1">
                  <a:solidFill>
                    <a:srgbClr val="FF0000"/>
                  </a:solidFill>
                  <a:latin typeface="Times New Roman" panose="02020603050405020304" pitchFamily="18" charset="0"/>
                </a:rPr>
                <a:t>x</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4" name="TextBox 41">
              <a:extLst>
                <a:ext uri="{FF2B5EF4-FFF2-40B4-BE49-F238E27FC236}">
                  <a16:creationId xmlns:a16="http://schemas.microsoft.com/office/drawing/2014/main" id="{B7752978-895C-48DB-BDF4-02E7FE47CB26}"/>
                </a:ext>
              </a:extLst>
            </p:cNvPr>
            <p:cNvSpPr txBox="1">
              <a:spLocks noChangeArrowheads="1"/>
            </p:cNvSpPr>
            <p:nvPr/>
          </p:nvSpPr>
          <p:spPr bwMode="auto">
            <a:xfrm>
              <a:off x="5796514" y="3694433"/>
              <a:ext cx="2383893" cy="46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rPr>
                <a:t>7(</a:t>
              </a:r>
              <a:r>
                <a:rPr lang="en-US" altLang="zh-CN" sz="2400" b="1" i="1">
                  <a:solidFill>
                    <a:srgbClr val="FF0000"/>
                  </a:solidFill>
                  <a:latin typeface="Times New Roman" panose="02020603050405020304" pitchFamily="18" charset="0"/>
                </a:rPr>
                <a:t>y</a:t>
              </a:r>
              <a:r>
                <a:rPr lang="en-US" altLang="zh-CN" sz="2400" b="1">
                  <a:solidFill>
                    <a:srgbClr val="FF0000"/>
                  </a:solidFill>
                  <a:latin typeface="黑体" panose="02010609060101010101" pitchFamily="49" charset="-122"/>
                  <a:ea typeface="黑体" panose="02010609060101010101" pitchFamily="49" charset="-122"/>
                </a:rPr>
                <a:t>-</a:t>
              </a:r>
              <a:r>
                <a:rPr lang="en-US" altLang="zh-CN" sz="2400" b="1">
                  <a:solidFill>
                    <a:srgbClr val="FF0000"/>
                  </a:solidFill>
                  <a:latin typeface="Times New Roman" panose="02020603050405020304" pitchFamily="18" charset="0"/>
                </a:rPr>
                <a:t>11</a:t>
              </a:r>
              <a:r>
                <a:rPr lang="en-US" altLang="zh-CN" sz="2400" b="1">
                  <a:solidFill>
                    <a:srgbClr val="FF0000"/>
                  </a:solidFill>
                  <a:latin typeface="黑体" panose="02010609060101010101" pitchFamily="49" charset="-122"/>
                  <a:ea typeface="黑体" panose="02010609060101010101" pitchFamily="49" charset="-122"/>
                </a:rPr>
                <a:t>-</a:t>
              </a:r>
              <a:r>
                <a:rPr lang="en-US" altLang="zh-CN" sz="2400" b="1">
                  <a:solidFill>
                    <a:srgbClr val="FF0000"/>
                  </a:solidFill>
                  <a:latin typeface="Times New Roman" panose="02020603050405020304" pitchFamily="18" charset="0"/>
                </a:rPr>
                <a:t>1)=</a:t>
              </a:r>
              <a:r>
                <a:rPr lang="en-US" altLang="zh-CN" sz="2400" b="1" i="1">
                  <a:solidFill>
                    <a:srgbClr val="FF0000"/>
                  </a:solidFill>
                  <a:latin typeface="Times New Roman" panose="02020603050405020304" pitchFamily="18" charset="0"/>
                </a:rPr>
                <a:t>x</a:t>
              </a:r>
              <a:r>
                <a:rPr lang="en-US" altLang="zh-CN" sz="2400" b="1">
                  <a:solidFill>
                    <a:srgbClr val="FF0000"/>
                  </a:solidFill>
                  <a:latin typeface="黑体" panose="02010609060101010101" pitchFamily="49" charset="-122"/>
                  <a:ea typeface="黑体" panose="02010609060101010101" pitchFamily="49" charset="-122"/>
                </a:rPr>
                <a:t>-</a:t>
              </a:r>
              <a:r>
                <a:rPr lang="en-US" altLang="zh-CN" sz="2400" b="1">
                  <a:solidFill>
                    <a:srgbClr val="FF0000"/>
                  </a:solidFill>
                  <a:latin typeface="Times New Roman" panose="02020603050405020304" pitchFamily="18" charset="0"/>
                </a:rPr>
                <a:t>3</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5" name="左大括号 14">
              <a:extLst>
                <a:ext uri="{FF2B5EF4-FFF2-40B4-BE49-F238E27FC236}">
                  <a16:creationId xmlns:a16="http://schemas.microsoft.com/office/drawing/2014/main" id="{6B6F8B5B-12E6-41AE-AE7F-2DBED4860379}"/>
                </a:ext>
              </a:extLst>
            </p:cNvPr>
            <p:cNvSpPr/>
            <p:nvPr/>
          </p:nvSpPr>
          <p:spPr bwMode="auto">
            <a:xfrm>
              <a:off x="5650448" y="3356701"/>
              <a:ext cx="215979" cy="575817"/>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grpSp>
        <p:nvGrpSpPr>
          <p:cNvPr id="16" name="组合 43">
            <a:extLst>
              <a:ext uri="{FF2B5EF4-FFF2-40B4-BE49-F238E27FC236}">
                <a16:creationId xmlns:a16="http://schemas.microsoft.com/office/drawing/2014/main" id="{CC467172-8DA2-45D2-8AA8-9F889FAE888A}"/>
              </a:ext>
            </a:extLst>
          </p:cNvPr>
          <p:cNvGrpSpPr>
            <a:grpSpLocks/>
          </p:cNvGrpSpPr>
          <p:nvPr/>
        </p:nvGrpSpPr>
        <p:grpSpPr bwMode="auto">
          <a:xfrm>
            <a:off x="4834628" y="3995626"/>
            <a:ext cx="1474788" cy="801687"/>
            <a:chOff x="5650448" y="3140968"/>
            <a:chExt cx="1068860" cy="823054"/>
          </a:xfrm>
        </p:grpSpPr>
        <p:sp>
          <p:nvSpPr>
            <p:cNvPr id="17" name="TextBox 44">
              <a:extLst>
                <a:ext uri="{FF2B5EF4-FFF2-40B4-BE49-F238E27FC236}">
                  <a16:creationId xmlns:a16="http://schemas.microsoft.com/office/drawing/2014/main" id="{5F2CCC04-2E7C-4630-9A06-AFAAC70C121C}"/>
                </a:ext>
              </a:extLst>
            </p:cNvPr>
            <p:cNvSpPr txBox="1">
              <a:spLocks noChangeArrowheads="1"/>
            </p:cNvSpPr>
            <p:nvPr/>
          </p:nvSpPr>
          <p:spPr bwMode="auto">
            <a:xfrm>
              <a:off x="5796568" y="3140968"/>
              <a:ext cx="922740" cy="469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dirty="0">
                  <a:solidFill>
                    <a:srgbClr val="FF0000"/>
                  </a:solidFill>
                  <a:latin typeface="Times New Roman" panose="02020603050405020304" pitchFamily="18" charset="0"/>
                </a:rPr>
                <a:t>x</a:t>
              </a:r>
              <a:r>
                <a:rPr lang="en-US" altLang="zh-CN" sz="2400" b="1" dirty="0">
                  <a:solidFill>
                    <a:srgbClr val="FF0000"/>
                  </a:solidFill>
                  <a:latin typeface="Times New Roman" panose="02020603050405020304" pitchFamily="18" charset="0"/>
                </a:rPr>
                <a:t>=514</a:t>
              </a:r>
              <a:r>
                <a:rPr lang="zh-CN" altLang="en-US" sz="2400" b="1" dirty="0">
                  <a:solidFill>
                    <a:srgbClr val="FF0000"/>
                  </a:solidFill>
                  <a:latin typeface="Times New Roman" panose="02020603050405020304" pitchFamily="18" charset="0"/>
                </a:rPr>
                <a:t>，</a:t>
              </a:r>
              <a:endParaRPr lang="zh-CN" altLang="en-US" sz="2400" b="1" dirty="0">
                <a:solidFill>
                  <a:srgbClr val="FF0000"/>
                </a:solidFill>
                <a:latin typeface="Times New Roman" panose="02020603050405020304" pitchFamily="18" charset="0"/>
                <a:cs typeface="Times New Roman" panose="02020603050405020304" pitchFamily="18" charset="0"/>
              </a:endParaRPr>
            </a:p>
          </p:txBody>
        </p:sp>
        <p:sp>
          <p:nvSpPr>
            <p:cNvPr id="18" name="TextBox 45">
              <a:extLst>
                <a:ext uri="{FF2B5EF4-FFF2-40B4-BE49-F238E27FC236}">
                  <a16:creationId xmlns:a16="http://schemas.microsoft.com/office/drawing/2014/main" id="{7B3BEF5D-193A-4E69-8273-F2646F87CF47}"/>
                </a:ext>
              </a:extLst>
            </p:cNvPr>
            <p:cNvSpPr txBox="1">
              <a:spLocks noChangeArrowheads="1"/>
            </p:cNvSpPr>
            <p:nvPr/>
          </p:nvSpPr>
          <p:spPr bwMode="auto">
            <a:xfrm>
              <a:off x="5796568" y="3494078"/>
              <a:ext cx="645458" cy="469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y</a:t>
              </a:r>
              <a:r>
                <a:rPr lang="en-US" altLang="zh-CN" sz="2400" b="1">
                  <a:solidFill>
                    <a:srgbClr val="FF0000"/>
                  </a:solidFill>
                  <a:latin typeface="Times New Roman" panose="02020603050405020304" pitchFamily="18" charset="0"/>
                </a:rPr>
                <a:t>=85.</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9" name="左大括号 18">
              <a:extLst>
                <a:ext uri="{FF2B5EF4-FFF2-40B4-BE49-F238E27FC236}">
                  <a16:creationId xmlns:a16="http://schemas.microsoft.com/office/drawing/2014/main" id="{D92903D3-EE29-466B-A227-A546E5660476}"/>
                </a:ext>
              </a:extLst>
            </p:cNvPr>
            <p:cNvSpPr/>
            <p:nvPr/>
          </p:nvSpPr>
          <p:spPr bwMode="auto">
            <a:xfrm>
              <a:off x="5650448" y="3356103"/>
              <a:ext cx="216303" cy="576953"/>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sp>
        <p:nvSpPr>
          <p:cNvPr id="20" name="TextBox 52">
            <a:extLst>
              <a:ext uri="{FF2B5EF4-FFF2-40B4-BE49-F238E27FC236}">
                <a16:creationId xmlns:a16="http://schemas.microsoft.com/office/drawing/2014/main" id="{05070B2B-B8FE-484E-A3DF-470F81DB2B81}"/>
              </a:ext>
            </a:extLst>
          </p:cNvPr>
          <p:cNvSpPr txBox="1">
            <a:spLocks noChangeArrowheads="1"/>
          </p:cNvSpPr>
          <p:nvPr/>
        </p:nvSpPr>
        <p:spPr bwMode="auto">
          <a:xfrm>
            <a:off x="1271464" y="4952054"/>
            <a:ext cx="806450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答：设该年级寄宿学生有</a:t>
            </a:r>
            <a:r>
              <a:rPr lang="en-US" altLang="zh-CN" sz="2800" dirty="0">
                <a:solidFill>
                  <a:srgbClr val="FF0000"/>
                </a:solidFill>
                <a:latin typeface="Times New Roman" panose="02020603050405020304" pitchFamily="18" charset="0"/>
                <a:ea typeface="黑体" panose="02010609060101010101" pitchFamily="49" charset="-122"/>
              </a:rPr>
              <a:t>514</a:t>
            </a:r>
            <a:r>
              <a:rPr lang="zh-CN" altLang="en-US" sz="2800" dirty="0">
                <a:solidFill>
                  <a:srgbClr val="FF0000"/>
                </a:solidFill>
                <a:latin typeface="黑体" panose="02010609060101010101" pitchFamily="49" charset="-122"/>
                <a:ea typeface="黑体" panose="02010609060101010101" pitchFamily="49" charset="-122"/>
              </a:rPr>
              <a:t>人，宿舍有</a:t>
            </a:r>
            <a:r>
              <a:rPr lang="en-US" altLang="zh-CN" sz="2800" dirty="0">
                <a:solidFill>
                  <a:srgbClr val="FF0000"/>
                </a:solidFill>
                <a:latin typeface="Times New Roman" panose="02020603050405020304" pitchFamily="18" charset="0"/>
                <a:ea typeface="黑体" panose="02010609060101010101" pitchFamily="49" charset="-122"/>
              </a:rPr>
              <a:t>85</a:t>
            </a:r>
            <a:r>
              <a:rPr lang="zh-CN" altLang="en-US" sz="2800" dirty="0">
                <a:solidFill>
                  <a:srgbClr val="FF0000"/>
                </a:solidFill>
                <a:latin typeface="黑体" panose="02010609060101010101" pitchFamily="49" charset="-122"/>
                <a:ea typeface="黑体" panose="02010609060101010101" pitchFamily="49" charset="-122"/>
              </a:rPr>
              <a:t>间</a:t>
            </a:r>
            <a:r>
              <a:rPr lang="en-US" altLang="zh-CN" sz="2800" dirty="0">
                <a:solidFill>
                  <a:srgbClr val="FF0000"/>
                </a:solidFill>
                <a:latin typeface="黑体" panose="02010609060101010101" pitchFamily="49" charset="-122"/>
                <a:ea typeface="黑体" panose="02010609060101010101" pitchFamily="49" charset="-122"/>
              </a:rPr>
              <a:t>.</a:t>
            </a:r>
          </a:p>
        </p:txBody>
      </p:sp>
      <p:sp>
        <p:nvSpPr>
          <p:cNvPr id="21" name="矩形 20">
            <a:extLst>
              <a:ext uri="{FF2B5EF4-FFF2-40B4-BE49-F238E27FC236}">
                <a16:creationId xmlns:a16="http://schemas.microsoft.com/office/drawing/2014/main" id="{B532BDF5-4B8A-42F9-A7A0-D74C314B8603}"/>
              </a:ext>
            </a:extLst>
          </p:cNvPr>
          <p:cNvSpPr>
            <a:spLocks noChangeArrowheads="1"/>
          </p:cNvSpPr>
          <p:nvPr/>
        </p:nvSpPr>
        <p:spPr bwMode="auto">
          <a:xfrm>
            <a:off x="226962" y="920245"/>
            <a:ext cx="11712624" cy="2525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dirty="0">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迁移应用</a:t>
            </a:r>
            <a:r>
              <a:rPr lang="en-US" altLang="zh-CN" sz="3200" dirty="0">
                <a:latin typeface="黑体" panose="02010609060101010101" pitchFamily="49" charset="-122"/>
                <a:ea typeface="黑体" panose="02010609060101010101" pitchFamily="49" charset="-122"/>
              </a:rPr>
              <a:t>】</a:t>
            </a:r>
          </a:p>
          <a:p>
            <a:pPr>
              <a:lnSpc>
                <a:spcPct val="120000"/>
              </a:lnSpc>
            </a:pPr>
            <a:r>
              <a:rPr lang="zh-CN" altLang="en-US" sz="3200" dirty="0">
                <a:latin typeface="黑体" panose="02010609060101010101" pitchFamily="49" charset="-122"/>
                <a:ea typeface="黑体" panose="02010609060101010101" pitchFamily="49" charset="-122"/>
              </a:rPr>
              <a:t>某校七年级安排宿舍，若每间宿舍住</a:t>
            </a:r>
            <a:r>
              <a:rPr lang="en-US" altLang="zh-CN" sz="3200" b="1" dirty="0">
                <a:latin typeface="Times New Roman" panose="02020603050405020304" pitchFamily="18" charset="0"/>
                <a:ea typeface="黑体" panose="02010609060101010101" pitchFamily="49" charset="-122"/>
              </a:rPr>
              <a:t>6</a:t>
            </a:r>
            <a:r>
              <a:rPr lang="zh-CN" altLang="en-US" sz="3200" dirty="0">
                <a:latin typeface="黑体" panose="02010609060101010101" pitchFamily="49" charset="-122"/>
                <a:ea typeface="黑体" panose="02010609060101010101" pitchFamily="49" charset="-122"/>
              </a:rPr>
              <a:t>人，则有</a:t>
            </a:r>
            <a:r>
              <a:rPr lang="en-US" altLang="zh-CN" sz="3200" b="1" dirty="0">
                <a:latin typeface="Times New Roman" panose="02020603050405020304" pitchFamily="18" charset="0"/>
                <a:ea typeface="黑体" panose="02010609060101010101" pitchFamily="49" charset="-122"/>
              </a:rPr>
              <a:t>4</a:t>
            </a:r>
            <a:r>
              <a:rPr lang="zh-CN" altLang="en-US" sz="3200" dirty="0">
                <a:latin typeface="黑体" panose="02010609060101010101" pitchFamily="49" charset="-122"/>
                <a:ea typeface="黑体" panose="02010609060101010101" pitchFamily="49" charset="-122"/>
              </a:rPr>
              <a:t>人住不下，若每间住</a:t>
            </a:r>
            <a:r>
              <a:rPr lang="en-US" altLang="zh-CN" sz="3200" b="1" dirty="0">
                <a:latin typeface="Times New Roman" panose="02020603050405020304" pitchFamily="18" charset="0"/>
                <a:ea typeface="黑体" panose="02010609060101010101" pitchFamily="49" charset="-122"/>
              </a:rPr>
              <a:t>7</a:t>
            </a:r>
            <a:r>
              <a:rPr lang="zh-CN" altLang="en-US" sz="3200" dirty="0">
                <a:latin typeface="黑体" panose="02010609060101010101" pitchFamily="49" charset="-122"/>
                <a:ea typeface="黑体" panose="02010609060101010101" pitchFamily="49" charset="-122"/>
              </a:rPr>
              <a:t>人，则有</a:t>
            </a:r>
            <a:r>
              <a:rPr lang="en-US" altLang="zh-CN" sz="3200" dirty="0">
                <a:latin typeface="黑体" panose="02010609060101010101" pitchFamily="49" charset="-122"/>
                <a:ea typeface="黑体" panose="02010609060101010101" pitchFamily="49" charset="-122"/>
              </a:rPr>
              <a:t>1</a:t>
            </a:r>
            <a:r>
              <a:rPr lang="zh-CN" altLang="en-US" sz="3200" dirty="0">
                <a:latin typeface="黑体" panose="02010609060101010101" pitchFamily="49" charset="-122"/>
                <a:ea typeface="黑体" panose="02010609060101010101" pitchFamily="49" charset="-122"/>
              </a:rPr>
              <a:t>间只住</a:t>
            </a:r>
            <a:r>
              <a:rPr lang="en-US" altLang="zh-CN" sz="3200" b="1" dirty="0">
                <a:latin typeface="Times New Roman" panose="02020603050405020304" pitchFamily="18" charset="0"/>
                <a:ea typeface="黑体" panose="02010609060101010101" pitchFamily="49" charset="-122"/>
              </a:rPr>
              <a:t>3</a:t>
            </a:r>
            <a:r>
              <a:rPr lang="zh-CN" altLang="en-US" sz="3200" dirty="0">
                <a:latin typeface="黑体" panose="02010609060101010101" pitchFamily="49" charset="-122"/>
                <a:ea typeface="黑体" panose="02010609060101010101" pitchFamily="49" charset="-122"/>
              </a:rPr>
              <a:t>人，且空余</a:t>
            </a:r>
            <a:r>
              <a:rPr lang="en-US" altLang="zh-CN" sz="3200" b="1" dirty="0">
                <a:latin typeface="Times New Roman" panose="02020603050405020304" pitchFamily="18" charset="0"/>
                <a:ea typeface="黑体" panose="02010609060101010101" pitchFamily="49" charset="-122"/>
              </a:rPr>
              <a:t>11</a:t>
            </a:r>
            <a:r>
              <a:rPr lang="zh-CN" altLang="en-US" sz="3200" dirty="0">
                <a:latin typeface="黑体" panose="02010609060101010101" pitchFamily="49" charset="-122"/>
                <a:ea typeface="黑体" panose="02010609060101010101" pitchFamily="49" charset="-122"/>
              </a:rPr>
              <a:t>间宿舍，求该年级寄宿学生有多少人？宿舍有多少间？</a:t>
            </a:r>
            <a:endParaRPr lang="zh-CN" altLang="en-US" sz="3200" dirty="0">
              <a:solidFill>
                <a:srgbClr val="002060"/>
              </a:solidFill>
              <a:latin typeface="黑体" panose="02010609060101010101" pitchFamily="49" charset="-122"/>
              <a:ea typeface="黑体" panose="02010609060101010101" pitchFamily="49" charset="-122"/>
            </a:endParaRPr>
          </a:p>
        </p:txBody>
      </p:sp>
      <p:sp>
        <p:nvSpPr>
          <p:cNvPr id="22" name="矩形 21">
            <a:extLst>
              <a:ext uri="{FF2B5EF4-FFF2-40B4-BE49-F238E27FC236}">
                <a16:creationId xmlns:a16="http://schemas.microsoft.com/office/drawing/2014/main" id="{FDE6981A-F283-4C7D-85EE-57ABE71CFADF}"/>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57191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9">
            <a:extLst>
              <a:ext uri="{FF2B5EF4-FFF2-40B4-BE49-F238E27FC236}">
                <a16:creationId xmlns:a16="http://schemas.microsoft.com/office/drawing/2014/main" id="{ECA8F64B-2863-43B5-B047-242BC49EF8E0}"/>
              </a:ext>
            </a:extLst>
          </p:cNvPr>
          <p:cNvGrpSpPr>
            <a:grpSpLocks/>
          </p:cNvGrpSpPr>
          <p:nvPr/>
        </p:nvGrpSpPr>
        <p:grpSpPr bwMode="auto">
          <a:xfrm>
            <a:off x="407368" y="1096962"/>
            <a:ext cx="11449272" cy="4832424"/>
            <a:chOff x="539750" y="1628800"/>
            <a:chExt cx="11449272" cy="4831653"/>
          </a:xfrm>
        </p:grpSpPr>
        <p:sp>
          <p:nvSpPr>
            <p:cNvPr id="3" name="Text Box 3">
              <a:extLst>
                <a:ext uri="{FF2B5EF4-FFF2-40B4-BE49-F238E27FC236}">
                  <a16:creationId xmlns:a16="http://schemas.microsoft.com/office/drawing/2014/main" id="{48B6FA06-5104-4FEB-ABCC-6CB2F4F8C54E}"/>
                </a:ext>
              </a:extLst>
            </p:cNvPr>
            <p:cNvSpPr txBox="1">
              <a:spLocks noChangeArrowheads="1"/>
            </p:cNvSpPr>
            <p:nvPr/>
          </p:nvSpPr>
          <p:spPr bwMode="auto">
            <a:xfrm>
              <a:off x="683568" y="1628800"/>
              <a:ext cx="7488237" cy="1814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dirty="0">
                  <a:latin typeface="Times New Roman" panose="02020603050405020304" pitchFamily="18" charset="0"/>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下列方程是二元一次方程的是（   ）</a:t>
              </a:r>
            </a:p>
            <a:p>
              <a:pPr>
                <a:spcBef>
                  <a:spcPct val="50000"/>
                </a:spcBef>
              </a:pPr>
              <a:r>
                <a:rPr lang="en-US" altLang="zh-CN" sz="2800" b="1" dirty="0">
                  <a:latin typeface="Times New Roman" panose="02020603050405020304" pitchFamily="18" charset="0"/>
                  <a:ea typeface="黑体" panose="02010609060101010101" pitchFamily="49" charset="-122"/>
                </a:rPr>
                <a:t>  </a:t>
              </a:r>
              <a:r>
                <a:rPr lang="en-US" altLang="zh-CN" sz="2800" dirty="0">
                  <a:latin typeface="Times New Roman" panose="02020603050405020304" pitchFamily="18" charset="0"/>
                  <a:ea typeface="黑体" panose="02010609060101010101" pitchFamily="49" charset="-122"/>
                </a:rPr>
                <a:t>A.</a:t>
              </a:r>
              <a:r>
                <a:rPr lang="en-US" altLang="zh-CN" sz="2800" i="1" dirty="0">
                  <a:latin typeface="Times New Roman" panose="02020603050405020304" pitchFamily="18" charset="0"/>
                  <a:ea typeface="黑体" panose="02010609060101010101" pitchFamily="49" charset="-122"/>
                </a:rPr>
                <a:t>xy</a:t>
              </a:r>
              <a:r>
                <a:rPr lang="en-US" altLang="zh-CN" sz="2800" dirty="0">
                  <a:latin typeface="Times New Roman" panose="02020603050405020304" pitchFamily="18" charset="0"/>
                  <a:ea typeface="黑体" panose="02010609060101010101" pitchFamily="49" charset="-122"/>
                </a:rPr>
                <a:t>+8=0                        B. </a:t>
              </a:r>
            </a:p>
            <a:p>
              <a:pPr>
                <a:spcBef>
                  <a:spcPct val="50000"/>
                </a:spcBef>
              </a:pPr>
              <a:r>
                <a:rPr lang="en-US" altLang="zh-CN" sz="2800" dirty="0">
                  <a:latin typeface="Times New Roman" panose="02020603050405020304" pitchFamily="18" charset="0"/>
                  <a:ea typeface="黑体" panose="02010609060101010101" pitchFamily="49" charset="-122"/>
                </a:rPr>
                <a:t>  C.</a:t>
              </a:r>
              <a:r>
                <a:rPr lang="en-US" altLang="zh-CN" sz="2800" i="1" dirty="0">
                  <a:latin typeface="Times New Roman" panose="02020603050405020304" pitchFamily="18" charset="0"/>
                  <a:ea typeface="黑体" panose="02010609060101010101" pitchFamily="49" charset="-122"/>
                </a:rPr>
                <a:t>x</a:t>
              </a:r>
              <a:r>
                <a:rPr lang="en-US" altLang="zh-CN" sz="2800" baseline="30000" dirty="0">
                  <a:latin typeface="Times New Roman" panose="02020603050405020304" pitchFamily="18" charset="0"/>
                  <a:ea typeface="黑体" panose="02010609060101010101" pitchFamily="49" charset="-122"/>
                </a:rPr>
                <a:t>2</a:t>
              </a:r>
              <a:r>
                <a:rPr lang="en-US" altLang="zh-CN" sz="2800" dirty="0">
                  <a:latin typeface="黑体" panose="02010609060101010101" pitchFamily="49" charset="-122"/>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2</a:t>
              </a:r>
              <a:r>
                <a:rPr lang="en-US" altLang="zh-CN" sz="2800" i="1" dirty="0">
                  <a:latin typeface="Times New Roman" panose="02020603050405020304" pitchFamily="18" charset="0"/>
                  <a:ea typeface="黑体" panose="02010609060101010101" pitchFamily="49" charset="-122"/>
                </a:rPr>
                <a:t>x</a:t>
              </a:r>
              <a:r>
                <a:rPr lang="en-US" altLang="zh-CN" sz="2800" dirty="0">
                  <a:latin typeface="黑体" panose="02010609060101010101" pitchFamily="49" charset="-122"/>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4=0                   D.2</a:t>
              </a:r>
              <a:r>
                <a:rPr lang="en-US" altLang="zh-CN" sz="2800" i="1" dirty="0">
                  <a:latin typeface="Times New Roman" panose="02020603050405020304" pitchFamily="18" charset="0"/>
                  <a:ea typeface="黑体" panose="02010609060101010101" pitchFamily="49" charset="-122"/>
                </a:rPr>
                <a:t>x</a:t>
              </a:r>
              <a:r>
                <a:rPr lang="en-US" altLang="zh-CN" sz="2800" dirty="0">
                  <a:latin typeface="Times New Roman" panose="02020603050405020304" pitchFamily="18" charset="0"/>
                  <a:ea typeface="黑体" panose="02010609060101010101" pitchFamily="49" charset="-122"/>
                </a:rPr>
                <a:t>+3</a:t>
              </a:r>
              <a:r>
                <a:rPr lang="en-US" altLang="zh-CN" sz="2800" i="1" dirty="0">
                  <a:latin typeface="Times New Roman" panose="02020603050405020304" pitchFamily="18" charset="0"/>
                  <a:ea typeface="黑体" panose="02010609060101010101" pitchFamily="49" charset="-122"/>
                </a:rPr>
                <a:t>y</a:t>
              </a:r>
              <a:r>
                <a:rPr lang="en-US" altLang="zh-CN" sz="2800" dirty="0">
                  <a:latin typeface="Times New Roman" panose="02020603050405020304" pitchFamily="18" charset="0"/>
                  <a:ea typeface="黑体" panose="02010609060101010101" pitchFamily="49" charset="-122"/>
                </a:rPr>
                <a:t>=7</a:t>
              </a:r>
            </a:p>
          </p:txBody>
        </p:sp>
        <p:sp>
          <p:nvSpPr>
            <p:cNvPr id="4" name="Text Box 2">
              <a:extLst>
                <a:ext uri="{FF2B5EF4-FFF2-40B4-BE49-F238E27FC236}">
                  <a16:creationId xmlns:a16="http://schemas.microsoft.com/office/drawing/2014/main" id="{09C8C7A9-5B6B-4147-8549-C2CFEEEFD3ED}"/>
                </a:ext>
              </a:extLst>
            </p:cNvPr>
            <p:cNvSpPr txBox="1">
              <a:spLocks noChangeArrowheads="1"/>
            </p:cNvSpPr>
            <p:nvPr/>
          </p:nvSpPr>
          <p:spPr bwMode="auto">
            <a:xfrm>
              <a:off x="539750" y="3788093"/>
              <a:ext cx="7632700" cy="52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dirty="0">
                  <a:latin typeface="Times New Roman" panose="02020603050405020304" pitchFamily="18" charset="0"/>
                  <a:ea typeface="黑体" panose="02010609060101010101" pitchFamily="49" charset="-122"/>
                </a:rPr>
                <a:t>2.</a:t>
              </a:r>
              <a:r>
                <a:rPr lang="zh-CN" altLang="en-US" sz="2800" dirty="0">
                  <a:latin typeface="黑体" panose="02010609060101010101" pitchFamily="49" charset="-122"/>
                  <a:ea typeface="黑体" panose="02010609060101010101" pitchFamily="49" charset="-122"/>
                </a:rPr>
                <a:t>已知</a:t>
              </a:r>
              <a:r>
                <a:rPr lang="en-US" altLang="zh-CN" sz="2800" i="1" dirty="0">
                  <a:latin typeface="Times New Roman" panose="02020603050405020304" pitchFamily="18" charset="0"/>
                  <a:ea typeface="黑体" panose="02010609060101010101" pitchFamily="49" charset="-122"/>
                </a:rPr>
                <a:t>x</a:t>
              </a:r>
              <a:r>
                <a:rPr lang="en-US" altLang="zh-CN" sz="2800" dirty="0">
                  <a:latin typeface="Times New Roman" panose="02020603050405020304" pitchFamily="18" charset="0"/>
                  <a:ea typeface="黑体" panose="02010609060101010101" pitchFamily="49" charset="-122"/>
                </a:rPr>
                <a:t>=2</a:t>
              </a:r>
              <a:r>
                <a:rPr lang="zh-CN" altLang="en-US" sz="2800"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y</a:t>
              </a:r>
              <a:r>
                <a:rPr lang="en-US" altLang="zh-CN" sz="2800" dirty="0">
                  <a:latin typeface="Times New Roman" panose="02020603050405020304" pitchFamily="18" charset="0"/>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是方程</a:t>
              </a:r>
              <a:r>
                <a:rPr lang="en-US" altLang="zh-CN" sz="2800" i="1" dirty="0" err="1">
                  <a:latin typeface="Times New Roman" panose="02020603050405020304" pitchFamily="18" charset="0"/>
                  <a:ea typeface="黑体" panose="02010609060101010101" pitchFamily="49" charset="-122"/>
                </a:rPr>
                <a:t>kx</a:t>
              </a:r>
              <a:r>
                <a:rPr lang="en-US" altLang="zh-CN" sz="2800" dirty="0">
                  <a:latin typeface="黑体" panose="02010609060101010101" pitchFamily="49" charset="-122"/>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y</a:t>
              </a:r>
              <a:r>
                <a:rPr lang="zh-CN" altLang="en-US" sz="2800" dirty="0">
                  <a:latin typeface="Times New Roman" panose="02020603050405020304" pitchFamily="18" charset="0"/>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3</a:t>
              </a:r>
              <a:r>
                <a:rPr lang="zh-CN" altLang="en-US" sz="2800" dirty="0">
                  <a:latin typeface="黑体" panose="02010609060101010101" pitchFamily="49" charset="-122"/>
                  <a:ea typeface="黑体" panose="02010609060101010101" pitchFamily="49" charset="-122"/>
                </a:rPr>
                <a:t>的解，则</a:t>
              </a:r>
              <a:r>
                <a:rPr lang="en-US" altLang="zh-CN" sz="2800" i="1" dirty="0">
                  <a:latin typeface="Times New Roman" panose="02020603050405020304" pitchFamily="18" charset="0"/>
                  <a:ea typeface="黑体" panose="02010609060101010101" pitchFamily="49" charset="-122"/>
                </a:rPr>
                <a:t>k</a:t>
              </a:r>
              <a:r>
                <a:rPr lang="zh-CN" altLang="en-US" sz="2800" b="1" dirty="0">
                  <a:latin typeface="Times New Roman" panose="02020603050405020304" pitchFamily="18" charset="0"/>
                  <a:ea typeface="黑体" panose="02010609060101010101" pitchFamily="49" charset="-122"/>
                </a:rPr>
                <a:t>＝</a:t>
              </a:r>
              <a:r>
                <a:rPr lang="zh-CN" altLang="en-US" sz="2800" b="1" u="sng" dirty="0">
                  <a:latin typeface="Times New Roman" panose="02020603050405020304" pitchFamily="18" charset="0"/>
                  <a:ea typeface="黑体" panose="02010609060101010101" pitchFamily="49" charset="-122"/>
                </a:rPr>
                <a:t>       </a:t>
              </a:r>
              <a:r>
                <a:rPr lang="en-US" altLang="zh-CN" sz="2800" dirty="0">
                  <a:latin typeface="黑体" panose="02010609060101010101" pitchFamily="49" charset="-122"/>
                  <a:ea typeface="黑体" panose="02010609060101010101" pitchFamily="49" charset="-122"/>
                </a:rPr>
                <a:t>.</a:t>
              </a:r>
            </a:p>
          </p:txBody>
        </p:sp>
        <p:sp>
          <p:nvSpPr>
            <p:cNvPr id="5" name="Text Box 3">
              <a:extLst>
                <a:ext uri="{FF2B5EF4-FFF2-40B4-BE49-F238E27FC236}">
                  <a16:creationId xmlns:a16="http://schemas.microsoft.com/office/drawing/2014/main" id="{88453153-4DD4-4A77-8E0C-7B68969AF4D5}"/>
                </a:ext>
              </a:extLst>
            </p:cNvPr>
            <p:cNvSpPr txBox="1">
              <a:spLocks noChangeArrowheads="1"/>
            </p:cNvSpPr>
            <p:nvPr/>
          </p:nvSpPr>
          <p:spPr bwMode="auto">
            <a:xfrm>
              <a:off x="539750" y="4429452"/>
              <a:ext cx="11449272" cy="203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en-US" altLang="zh-CN" sz="2800" b="1" dirty="0">
                  <a:latin typeface="Times New Roman" panose="02020603050405020304" pitchFamily="18" charset="0"/>
                  <a:ea typeface="黑体" panose="02010609060101010101" pitchFamily="49" charset="-122"/>
                </a:rPr>
                <a:t>3.</a:t>
              </a:r>
              <a:r>
                <a:rPr lang="zh-CN" altLang="en-US" sz="2800" dirty="0">
                  <a:latin typeface="黑体" panose="02010609060101010101" pitchFamily="49" charset="-122"/>
                  <a:ea typeface="黑体" panose="02010609060101010101" pitchFamily="49" charset="-122"/>
                </a:rPr>
                <a:t>已知方程</a:t>
              </a:r>
              <a:r>
                <a:rPr lang="en-US" altLang="zh-CN" sz="2800" i="1" dirty="0">
                  <a:latin typeface="Times New Roman" panose="02020603050405020304" pitchFamily="18" charset="0"/>
                  <a:ea typeface="黑体" panose="02010609060101010101" pitchFamily="49" charset="-122"/>
                </a:rPr>
                <a:t>x</a:t>
              </a:r>
              <a:r>
                <a:rPr lang="en-US" altLang="zh-CN" sz="2800" i="1" dirty="0">
                  <a:latin typeface="黑体" panose="02010609060101010101" pitchFamily="49" charset="-122"/>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2</a:t>
              </a:r>
              <a:r>
                <a:rPr lang="en-US" altLang="zh-CN" sz="2800" i="1" dirty="0">
                  <a:latin typeface="Times New Roman" panose="02020603050405020304" pitchFamily="18" charset="0"/>
                  <a:ea typeface="黑体" panose="02010609060101010101" pitchFamily="49" charset="-122"/>
                </a:rPr>
                <a:t>y</a:t>
              </a:r>
              <a:r>
                <a:rPr lang="zh-CN" altLang="en-US" sz="2800" dirty="0">
                  <a:latin typeface="Times New Roman" panose="02020603050405020304" pitchFamily="18" charset="0"/>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4,</a:t>
              </a:r>
              <a:r>
                <a:rPr lang="zh-CN" altLang="en-US" sz="2800" dirty="0">
                  <a:latin typeface="黑体" panose="02010609060101010101" pitchFamily="49" charset="-122"/>
                  <a:ea typeface="黑体" panose="02010609060101010101" pitchFamily="49" charset="-122"/>
                </a:rPr>
                <a:t>用含</a:t>
              </a:r>
              <a:r>
                <a:rPr lang="en-US" altLang="zh-CN" sz="2800" i="1" dirty="0">
                  <a:latin typeface="Times New Roman" panose="02020603050405020304" pitchFamily="18" charset="0"/>
                  <a:ea typeface="黑体" panose="02010609060101010101" pitchFamily="49" charset="-122"/>
                </a:rPr>
                <a:t>x</a:t>
              </a:r>
              <a:r>
                <a:rPr lang="zh-CN" altLang="en-US" sz="2800" dirty="0">
                  <a:latin typeface="黑体" panose="02010609060101010101" pitchFamily="49" charset="-122"/>
                  <a:ea typeface="黑体" panose="02010609060101010101" pitchFamily="49" charset="-122"/>
                </a:rPr>
                <a:t>的式子表示</a:t>
              </a:r>
              <a:r>
                <a:rPr lang="en-US" altLang="zh-CN" sz="2800" i="1" dirty="0">
                  <a:latin typeface="Times New Roman" panose="02020603050405020304" pitchFamily="18" charset="0"/>
                  <a:ea typeface="黑体" panose="02010609060101010101" pitchFamily="49" charset="-122"/>
                </a:rPr>
                <a:t>y</a:t>
              </a:r>
              <a:r>
                <a:rPr lang="zh-CN" altLang="en-US" sz="2800" dirty="0">
                  <a:latin typeface="黑体" panose="02010609060101010101" pitchFamily="49" charset="-122"/>
                  <a:ea typeface="黑体" panose="02010609060101010101" pitchFamily="49" charset="-122"/>
                </a:rPr>
                <a:t>为</a:t>
              </a:r>
              <a:r>
                <a:rPr lang="en-US" altLang="zh-CN" sz="2800" dirty="0">
                  <a:latin typeface="黑体" panose="02010609060101010101" pitchFamily="49" charset="-122"/>
                  <a:ea typeface="黑体" panose="02010609060101010101" pitchFamily="49" charset="-122"/>
                </a:rPr>
                <a:t>_______;</a:t>
              </a:r>
              <a:r>
                <a:rPr lang="zh-CN" altLang="en-US" sz="2800" dirty="0">
                  <a:latin typeface="黑体" panose="02010609060101010101" pitchFamily="49" charset="-122"/>
                  <a:ea typeface="黑体" panose="02010609060101010101" pitchFamily="49" charset="-122"/>
                </a:rPr>
                <a:t>用含</a:t>
              </a:r>
              <a:r>
                <a:rPr lang="en-US" altLang="zh-CN" sz="2800" i="1" dirty="0">
                  <a:latin typeface="Times New Roman" panose="02020603050405020304" pitchFamily="18" charset="0"/>
                  <a:ea typeface="黑体" panose="02010609060101010101" pitchFamily="49" charset="-122"/>
                </a:rPr>
                <a:t>y</a:t>
              </a:r>
              <a:r>
                <a:rPr lang="zh-CN" altLang="en-US" sz="2800" dirty="0">
                  <a:latin typeface="黑体" panose="02010609060101010101" pitchFamily="49" charset="-122"/>
                  <a:ea typeface="黑体" panose="02010609060101010101" pitchFamily="49" charset="-122"/>
                </a:rPr>
                <a:t>的式子表示</a:t>
              </a:r>
              <a:r>
                <a:rPr lang="en-US" altLang="zh-CN" sz="2800" i="1" dirty="0">
                  <a:latin typeface="Times New Roman" panose="02020603050405020304" pitchFamily="18" charset="0"/>
                  <a:ea typeface="黑体" panose="02010609060101010101" pitchFamily="49" charset="-122"/>
                </a:rPr>
                <a:t>x</a:t>
              </a:r>
              <a:r>
                <a:rPr lang="zh-CN" altLang="en-US" sz="2800" dirty="0">
                  <a:latin typeface="Times New Roman" panose="02020603050405020304" pitchFamily="18" charset="0"/>
                  <a:ea typeface="黑体" panose="02010609060101010101" pitchFamily="49" charset="-122"/>
                </a:rPr>
                <a:t>为</a:t>
              </a:r>
              <a:r>
                <a:rPr lang="en-US" altLang="zh-CN" sz="2800" dirty="0">
                  <a:latin typeface="黑体" panose="02010609060101010101" pitchFamily="49" charset="-122"/>
                  <a:ea typeface="黑体" panose="02010609060101010101" pitchFamily="49" charset="-122"/>
                </a:rPr>
                <a:t>__________.</a:t>
              </a:r>
            </a:p>
            <a:p>
              <a:pPr>
                <a:spcBef>
                  <a:spcPct val="50000"/>
                </a:spcBef>
              </a:pPr>
              <a:endParaRPr lang="en-US" altLang="zh-CN" sz="2800" dirty="0">
                <a:latin typeface="黑体" panose="02010609060101010101" pitchFamily="49" charset="-122"/>
                <a:ea typeface="黑体" panose="02010609060101010101" pitchFamily="49" charset="-122"/>
              </a:endParaRPr>
            </a:p>
          </p:txBody>
        </p:sp>
      </p:grpSp>
      <p:graphicFrame>
        <p:nvGraphicFramePr>
          <p:cNvPr id="6" name="Object 2">
            <a:extLst>
              <a:ext uri="{FF2B5EF4-FFF2-40B4-BE49-F238E27FC236}">
                <a16:creationId xmlns:a16="http://schemas.microsoft.com/office/drawing/2014/main" id="{3F12EB73-B1EF-4052-9877-4C357137ED9D}"/>
              </a:ext>
            </a:extLst>
          </p:cNvPr>
          <p:cNvGraphicFramePr>
            <a:graphicFrameLocks/>
          </p:cNvGraphicFramePr>
          <p:nvPr>
            <p:extLst>
              <p:ext uri="{D42A27DB-BD31-4B8C-83A1-F6EECF244321}">
                <p14:modId xmlns:p14="http://schemas.microsoft.com/office/powerpoint/2010/main" val="1127849873"/>
              </p:ext>
            </p:extLst>
          </p:nvPr>
        </p:nvGraphicFramePr>
        <p:xfrm>
          <a:off x="4711247" y="1592503"/>
          <a:ext cx="1712912" cy="823912"/>
        </p:xfrm>
        <a:graphic>
          <a:graphicData uri="http://schemas.openxmlformats.org/presentationml/2006/ole">
            <mc:AlternateContent xmlns:mc="http://schemas.openxmlformats.org/markup-compatibility/2006">
              <mc:Choice xmlns:v="urn:schemas-microsoft-com:vml" Requires="v">
                <p:oleObj spid="_x0000_s48134" r:id="rId3" imgW="698803" imgH="419282" progId="Equation.DSMT4">
                  <p:embed/>
                </p:oleObj>
              </mc:Choice>
              <mc:Fallback>
                <p:oleObj r:id="rId3" imgW="698803" imgH="419282" progId="Equation.DSMT4">
                  <p:embed/>
                  <p:pic>
                    <p:nvPicPr>
                      <p:cNvPr id="2050" name="Object 2">
                        <a:extLst>
                          <a:ext uri="{FF2B5EF4-FFF2-40B4-BE49-F238E27FC236}">
                            <a16:creationId xmlns:a16="http://schemas.microsoft.com/office/drawing/2014/main" id="{75A3EFD0-289B-49E0-BB46-F6C1EA21FDA8}"/>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1247" y="1592503"/>
                        <a:ext cx="1712912"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7" name="TextBox 24">
            <a:extLst>
              <a:ext uri="{FF2B5EF4-FFF2-40B4-BE49-F238E27FC236}">
                <a16:creationId xmlns:a16="http://schemas.microsoft.com/office/drawing/2014/main" id="{F01CE03E-0EFE-4920-AE3D-5813182768E3}"/>
              </a:ext>
            </a:extLst>
          </p:cNvPr>
          <p:cNvSpPr txBox="1">
            <a:spLocks noChangeArrowheads="1"/>
          </p:cNvSpPr>
          <p:nvPr/>
        </p:nvSpPr>
        <p:spPr bwMode="auto">
          <a:xfrm>
            <a:off x="5979807" y="1096961"/>
            <a:ext cx="444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solidFill>
                  <a:srgbClr val="FF0000"/>
                </a:solidFill>
                <a:latin typeface="Times New Roman" panose="02020603050405020304" pitchFamily="18" charset="0"/>
              </a:rPr>
              <a:t>D</a:t>
            </a:r>
          </a:p>
        </p:txBody>
      </p:sp>
      <p:sp>
        <p:nvSpPr>
          <p:cNvPr id="8" name="TextBox 27">
            <a:extLst>
              <a:ext uri="{FF2B5EF4-FFF2-40B4-BE49-F238E27FC236}">
                <a16:creationId xmlns:a16="http://schemas.microsoft.com/office/drawing/2014/main" id="{A7EE8A06-C08D-4F49-B616-8E0DF2B82B26}"/>
              </a:ext>
            </a:extLst>
          </p:cNvPr>
          <p:cNvSpPr txBox="1">
            <a:spLocks noChangeArrowheads="1"/>
          </p:cNvSpPr>
          <p:nvPr/>
        </p:nvSpPr>
        <p:spPr bwMode="auto">
          <a:xfrm>
            <a:off x="7212607" y="3273700"/>
            <a:ext cx="364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FF0000"/>
                </a:solidFill>
                <a:latin typeface="Times New Roman" panose="02020603050405020304" pitchFamily="18" charset="0"/>
              </a:rPr>
              <a:t>2</a:t>
            </a:r>
          </a:p>
        </p:txBody>
      </p:sp>
      <p:graphicFrame>
        <p:nvGraphicFramePr>
          <p:cNvPr id="9" name="Object 4">
            <a:extLst>
              <a:ext uri="{FF2B5EF4-FFF2-40B4-BE49-F238E27FC236}">
                <a16:creationId xmlns:a16="http://schemas.microsoft.com/office/drawing/2014/main" id="{36C7FFF8-6FFF-47E9-A073-1E763D7C5D77}"/>
              </a:ext>
            </a:extLst>
          </p:cNvPr>
          <p:cNvGraphicFramePr>
            <a:graphicFrameLocks/>
          </p:cNvGraphicFramePr>
          <p:nvPr>
            <p:extLst>
              <p:ext uri="{D42A27DB-BD31-4B8C-83A1-F6EECF244321}">
                <p14:modId xmlns:p14="http://schemas.microsoft.com/office/powerpoint/2010/main" val="3154626325"/>
              </p:ext>
            </p:extLst>
          </p:nvPr>
        </p:nvGraphicFramePr>
        <p:xfrm>
          <a:off x="6672064" y="3898061"/>
          <a:ext cx="1081087" cy="711200"/>
        </p:xfrm>
        <a:graphic>
          <a:graphicData uri="http://schemas.openxmlformats.org/presentationml/2006/ole">
            <mc:AlternateContent xmlns:mc="http://schemas.openxmlformats.org/markup-compatibility/2006">
              <mc:Choice xmlns:v="urn:schemas-microsoft-com:vml" Requires="v">
                <p:oleObj spid="_x0000_s48135" r:id="rId5" imgW="596880" imgH="393480" progId="Equation.DSMT4">
                  <p:embed/>
                </p:oleObj>
              </mc:Choice>
              <mc:Fallback>
                <p:oleObj r:id="rId5" imgW="596880" imgH="393480" progId="Equation.DSMT4">
                  <p:embed/>
                  <p:pic>
                    <p:nvPicPr>
                      <p:cNvPr id="31" name="Object 4">
                        <a:extLst>
                          <a:ext uri="{FF2B5EF4-FFF2-40B4-BE49-F238E27FC236}">
                            <a16:creationId xmlns:a16="http://schemas.microsoft.com/office/drawing/2014/main" id="{6E73DF02-E61C-41A5-928A-D7F2060E9633}"/>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72064" y="3898061"/>
                        <a:ext cx="1081087"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0" name="TextBox 36">
            <a:extLst>
              <a:ext uri="{FF2B5EF4-FFF2-40B4-BE49-F238E27FC236}">
                <a16:creationId xmlns:a16="http://schemas.microsoft.com/office/drawing/2014/main" id="{2B3340F9-0CEB-479C-9986-DC3AC373D35B}"/>
              </a:ext>
            </a:extLst>
          </p:cNvPr>
          <p:cNvSpPr txBox="1">
            <a:spLocks noChangeArrowheads="1"/>
          </p:cNvSpPr>
          <p:nvPr/>
        </p:nvSpPr>
        <p:spPr bwMode="auto">
          <a:xfrm>
            <a:off x="839416" y="4609261"/>
            <a:ext cx="12557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i="1" dirty="0">
                <a:solidFill>
                  <a:srgbClr val="FF0000"/>
                </a:solidFill>
                <a:latin typeface="Times New Roman" panose="02020603050405020304" pitchFamily="18" charset="0"/>
              </a:rPr>
              <a:t>x</a:t>
            </a:r>
            <a:r>
              <a:rPr lang="en-US" altLang="zh-CN" sz="2800" dirty="0">
                <a:solidFill>
                  <a:srgbClr val="FF0000"/>
                </a:solidFill>
                <a:latin typeface="Times New Roman" panose="02020603050405020304" pitchFamily="18" charset="0"/>
              </a:rPr>
              <a:t>=2</a:t>
            </a:r>
            <a:r>
              <a:rPr lang="en-US" altLang="zh-CN" sz="2800" i="1" dirty="0">
                <a:solidFill>
                  <a:srgbClr val="FF0000"/>
                </a:solidFill>
                <a:latin typeface="Times New Roman" panose="02020603050405020304" pitchFamily="18" charset="0"/>
              </a:rPr>
              <a:t>y</a:t>
            </a:r>
            <a:r>
              <a:rPr lang="en-US" altLang="zh-CN" sz="2800" dirty="0">
                <a:solidFill>
                  <a:srgbClr val="FF0000"/>
                </a:solidFill>
                <a:latin typeface="Times New Roman" panose="02020603050405020304" pitchFamily="18" charset="0"/>
              </a:rPr>
              <a:t>+4</a:t>
            </a:r>
            <a:endParaRPr lang="zh-CN" altLang="en-US" sz="2800" dirty="0">
              <a:solidFill>
                <a:srgbClr val="FF0000"/>
              </a:solidFill>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2D02658D-DC6A-45D2-B169-CEBA9F8D615B}"/>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3988493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4AD8C8E6-BC8D-42CD-B223-A9F867AE2B40}"/>
              </a:ext>
            </a:extLst>
          </p:cNvPr>
          <p:cNvSpPr txBox="1">
            <a:spLocks noChangeArrowheads="1"/>
          </p:cNvSpPr>
          <p:nvPr/>
        </p:nvSpPr>
        <p:spPr bwMode="auto">
          <a:xfrm>
            <a:off x="407368" y="1383863"/>
            <a:ext cx="8064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a:latin typeface="Times New Roman" panose="02020603050405020304" pitchFamily="18" charset="0"/>
                <a:ea typeface="黑体" panose="02010609060101010101" pitchFamily="49" charset="-122"/>
              </a:rPr>
              <a:t>4</a:t>
            </a:r>
            <a:r>
              <a:rPr lang="en-US" altLang="zh-CN" sz="2800" b="1">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方程组             中</a:t>
            </a:r>
            <a:r>
              <a:rPr lang="en-US" altLang="zh-CN" sz="2800">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x</a:t>
            </a:r>
            <a:r>
              <a:rPr lang="zh-CN" altLang="en-US" sz="2800">
                <a:latin typeface="黑体" panose="02010609060101010101" pitchFamily="49" charset="-122"/>
                <a:ea typeface="黑体" panose="02010609060101010101" pitchFamily="49" charset="-122"/>
              </a:rPr>
              <a:t>与</a:t>
            </a:r>
            <a:r>
              <a:rPr lang="en-US" altLang="zh-CN" sz="2800" i="1">
                <a:latin typeface="Times New Roman" panose="02020603050405020304" pitchFamily="18" charset="0"/>
                <a:ea typeface="黑体" panose="02010609060101010101" pitchFamily="49" charset="-122"/>
              </a:rPr>
              <a:t>y</a:t>
            </a:r>
            <a:r>
              <a:rPr lang="zh-CN" altLang="en-US" sz="2800">
                <a:latin typeface="黑体" panose="02010609060101010101" pitchFamily="49" charset="-122"/>
                <a:ea typeface="黑体" panose="02010609060101010101" pitchFamily="49" charset="-122"/>
              </a:rPr>
              <a:t>的和为</a:t>
            </a:r>
            <a:r>
              <a:rPr lang="en-US" altLang="zh-CN" sz="2800">
                <a:latin typeface="Times New Roman" panose="02020603050405020304" pitchFamily="18" charset="0"/>
                <a:ea typeface="黑体" panose="02010609060101010101" pitchFamily="49" charset="-122"/>
              </a:rPr>
              <a:t>12,</a:t>
            </a:r>
            <a:r>
              <a:rPr lang="zh-CN" altLang="en-US" sz="2800">
                <a:latin typeface="黑体" panose="02010609060101010101" pitchFamily="49" charset="-122"/>
                <a:ea typeface="黑体" panose="02010609060101010101" pitchFamily="49" charset="-122"/>
              </a:rPr>
              <a:t>求</a:t>
            </a:r>
            <a:r>
              <a:rPr lang="en-US" altLang="zh-CN" sz="2800" i="1">
                <a:latin typeface="Times New Roman" panose="02020603050405020304" pitchFamily="18" charset="0"/>
                <a:ea typeface="黑体" panose="02010609060101010101" pitchFamily="49" charset="-122"/>
              </a:rPr>
              <a:t>k</a:t>
            </a:r>
            <a:r>
              <a:rPr lang="zh-CN" altLang="en-US" sz="2800">
                <a:latin typeface="黑体" panose="02010609060101010101" pitchFamily="49" charset="-122"/>
                <a:ea typeface="黑体" panose="02010609060101010101" pitchFamily="49" charset="-122"/>
              </a:rPr>
              <a:t>的值</a:t>
            </a:r>
            <a:r>
              <a:rPr lang="en-US" altLang="zh-CN" sz="2800">
                <a:latin typeface="黑体" panose="02010609060101010101" pitchFamily="49" charset="-122"/>
                <a:ea typeface="黑体" panose="02010609060101010101" pitchFamily="49" charset="-122"/>
              </a:rPr>
              <a:t>.</a:t>
            </a:r>
          </a:p>
        </p:txBody>
      </p:sp>
      <p:graphicFrame>
        <p:nvGraphicFramePr>
          <p:cNvPr id="3" name="Object 5">
            <a:extLst>
              <a:ext uri="{FF2B5EF4-FFF2-40B4-BE49-F238E27FC236}">
                <a16:creationId xmlns:a16="http://schemas.microsoft.com/office/drawing/2014/main" id="{BDECED54-6654-4BE3-8C3B-09E6034412E2}"/>
              </a:ext>
            </a:extLst>
          </p:cNvPr>
          <p:cNvGraphicFramePr>
            <a:graphicFrameLocks/>
          </p:cNvGraphicFramePr>
          <p:nvPr>
            <p:extLst>
              <p:ext uri="{D42A27DB-BD31-4B8C-83A1-F6EECF244321}">
                <p14:modId xmlns:p14="http://schemas.microsoft.com/office/powerpoint/2010/main" val="16598558"/>
              </p:ext>
            </p:extLst>
          </p:nvPr>
        </p:nvGraphicFramePr>
        <p:xfrm>
          <a:off x="1861518" y="1123513"/>
          <a:ext cx="2159000" cy="973137"/>
        </p:xfrm>
        <a:graphic>
          <a:graphicData uri="http://schemas.openxmlformats.org/presentationml/2006/ole">
            <mc:AlternateContent xmlns:mc="http://schemas.openxmlformats.org/markup-compatibility/2006">
              <mc:Choice xmlns:v="urn:schemas-microsoft-com:vml" Requires="v">
                <p:oleObj spid="_x0000_s49158" r:id="rId3" imgW="1016000" imgH="457200" progId="Equation.DSMT4">
                  <p:embed/>
                </p:oleObj>
              </mc:Choice>
              <mc:Fallback>
                <p:oleObj r:id="rId3" imgW="1016000" imgH="457200" progId="Equation.DSMT4">
                  <p:embed/>
                  <p:pic>
                    <p:nvPicPr>
                      <p:cNvPr id="30728" name="Object 5">
                        <a:extLst>
                          <a:ext uri="{FF2B5EF4-FFF2-40B4-BE49-F238E27FC236}">
                            <a16:creationId xmlns:a16="http://schemas.microsoft.com/office/drawing/2014/main" id="{B8FB5EA4-9D0A-4C0A-B5E2-794641496A4A}"/>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1518" y="1123513"/>
                        <a:ext cx="2159000"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nvGrpSpPr>
          <p:cNvPr id="4" name="组合 3">
            <a:extLst>
              <a:ext uri="{FF2B5EF4-FFF2-40B4-BE49-F238E27FC236}">
                <a16:creationId xmlns:a16="http://schemas.microsoft.com/office/drawing/2014/main" id="{CE630723-3C3F-49BA-A074-460A33F2DC79}"/>
              </a:ext>
            </a:extLst>
          </p:cNvPr>
          <p:cNvGrpSpPr>
            <a:grpSpLocks/>
          </p:cNvGrpSpPr>
          <p:nvPr/>
        </p:nvGrpSpPr>
        <p:grpSpPr bwMode="auto">
          <a:xfrm>
            <a:off x="911424" y="2357000"/>
            <a:ext cx="6551613" cy="1138238"/>
            <a:chOff x="1061" y="4260"/>
            <a:chExt cx="10315" cy="1793"/>
          </a:xfrm>
        </p:grpSpPr>
        <p:graphicFrame>
          <p:nvGraphicFramePr>
            <p:cNvPr id="5" name="Object 7">
              <a:extLst>
                <a:ext uri="{FF2B5EF4-FFF2-40B4-BE49-F238E27FC236}">
                  <a16:creationId xmlns:a16="http://schemas.microsoft.com/office/drawing/2014/main" id="{5D495B33-0F22-4A2C-82B1-E78692FB5642}"/>
                </a:ext>
              </a:extLst>
            </p:cNvPr>
            <p:cNvGraphicFramePr>
              <a:graphicFrameLocks/>
            </p:cNvGraphicFramePr>
            <p:nvPr/>
          </p:nvGraphicFramePr>
          <p:xfrm>
            <a:off x="5995" y="4260"/>
            <a:ext cx="2985" cy="1793"/>
          </p:xfrm>
          <a:graphic>
            <a:graphicData uri="http://schemas.openxmlformats.org/presentationml/2006/ole">
              <mc:AlternateContent xmlns:mc="http://schemas.openxmlformats.org/markup-compatibility/2006">
                <mc:Choice xmlns:v="urn:schemas-microsoft-com:vml" Requires="v">
                  <p:oleObj spid="_x0000_s49159" r:id="rId5" imgW="761669" imgH="457002" progId="Equation.DSMT4">
                    <p:embed/>
                  </p:oleObj>
                </mc:Choice>
                <mc:Fallback>
                  <p:oleObj r:id="rId5" imgW="761669" imgH="457002" progId="Equation.DSMT4">
                    <p:embed/>
                    <p:pic>
                      <p:nvPicPr>
                        <p:cNvPr id="45060" name="Object 7">
                          <a:extLst>
                            <a:ext uri="{FF2B5EF4-FFF2-40B4-BE49-F238E27FC236}">
                              <a16:creationId xmlns:a16="http://schemas.microsoft.com/office/drawing/2014/main" id="{085675C8-E26C-4E67-A745-C82B2064CD05}"/>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5" y="4260"/>
                          <a:ext cx="2985" cy="1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6" name="Text Box 8">
              <a:extLst>
                <a:ext uri="{FF2B5EF4-FFF2-40B4-BE49-F238E27FC236}">
                  <a16:creationId xmlns:a16="http://schemas.microsoft.com/office/drawing/2014/main" id="{6A2A0701-055B-4F7C-9D2E-5DAD22C89FC8}"/>
                </a:ext>
              </a:extLst>
            </p:cNvPr>
            <p:cNvSpPr txBox="1">
              <a:spLocks noChangeArrowheads="1"/>
            </p:cNvSpPr>
            <p:nvPr/>
          </p:nvSpPr>
          <p:spPr bwMode="auto">
            <a:xfrm>
              <a:off x="1061" y="4713"/>
              <a:ext cx="10315"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dirty="0">
                  <a:solidFill>
                    <a:srgbClr val="FF0000"/>
                  </a:solidFill>
                  <a:latin typeface="Times New Roman" panose="02020603050405020304" pitchFamily="18" charset="0"/>
                  <a:ea typeface="黑体" panose="02010609060101010101" pitchFamily="49" charset="-122"/>
                </a:rPr>
                <a:t> </a:t>
              </a:r>
              <a:r>
                <a:rPr lang="zh-CN" altLang="en-US" sz="2800" dirty="0">
                  <a:solidFill>
                    <a:srgbClr val="FF0000"/>
                  </a:solidFill>
                  <a:latin typeface="Times New Roman" panose="02020603050405020304" pitchFamily="18" charset="0"/>
                  <a:ea typeface="黑体" panose="02010609060101010101" pitchFamily="49" charset="-122"/>
                </a:rPr>
                <a:t>解：</a:t>
              </a:r>
              <a:r>
                <a:rPr lang="en-US" altLang="zh-CN" sz="2800" i="1" dirty="0">
                  <a:solidFill>
                    <a:srgbClr val="FF0000"/>
                  </a:solidFill>
                  <a:latin typeface="Times New Roman" panose="02020603050405020304" pitchFamily="18" charset="0"/>
                  <a:ea typeface="黑体" panose="02010609060101010101" pitchFamily="49" charset="-122"/>
                </a:rPr>
                <a:t>k</a:t>
              </a:r>
              <a:r>
                <a:rPr lang="en-US" altLang="zh-CN" sz="2800" dirty="0">
                  <a:solidFill>
                    <a:srgbClr val="FF0000"/>
                  </a:solidFill>
                  <a:latin typeface="Times New Roman" panose="02020603050405020304" pitchFamily="18" charset="0"/>
                  <a:ea typeface="黑体" panose="02010609060101010101" pitchFamily="49" charset="-122"/>
                </a:rPr>
                <a:t>=14   </a:t>
              </a:r>
              <a:r>
                <a:rPr lang="zh-CN" altLang="en-US" sz="2800" dirty="0">
                  <a:solidFill>
                    <a:srgbClr val="FF0000"/>
                  </a:solidFill>
                  <a:latin typeface="Times New Roman" panose="02020603050405020304" pitchFamily="18" charset="0"/>
                  <a:ea typeface="黑体" panose="02010609060101010101" pitchFamily="49" charset="-122"/>
                </a:rPr>
                <a:t>（提示：                     ）</a:t>
              </a:r>
            </a:p>
          </p:txBody>
        </p:sp>
      </p:grpSp>
      <p:sp>
        <p:nvSpPr>
          <p:cNvPr id="7" name="矩形 6">
            <a:extLst>
              <a:ext uri="{FF2B5EF4-FFF2-40B4-BE49-F238E27FC236}">
                <a16:creationId xmlns:a16="http://schemas.microsoft.com/office/drawing/2014/main" id="{CDAE8E55-05FE-40CF-AACE-B05C5E350EF3}"/>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293481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BE573C0-729D-4433-8F77-35EB9455B8E9}"/>
              </a:ext>
            </a:extLst>
          </p:cNvPr>
          <p:cNvSpPr txBox="1">
            <a:spLocks noChangeArrowheads="1"/>
          </p:cNvSpPr>
          <p:nvPr/>
        </p:nvSpPr>
        <p:spPr bwMode="auto">
          <a:xfrm>
            <a:off x="162718" y="913704"/>
            <a:ext cx="1176592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en-US" altLang="zh-CN" sz="2800" dirty="0">
                <a:latin typeface="Times New Roman" panose="02020603050405020304" pitchFamily="18" charset="0"/>
                <a:ea typeface="黑体" panose="02010609060101010101" pitchFamily="49" charset="-122"/>
              </a:rPr>
              <a:t>5.</a:t>
            </a:r>
            <a:r>
              <a:rPr lang="en-US" altLang="zh-CN" sz="2800" i="1" dirty="0">
                <a:latin typeface="Times New Roman" panose="02020603050405020304" pitchFamily="18" charset="0"/>
                <a:ea typeface="黑体" panose="02010609060101010101" pitchFamily="49" charset="-122"/>
              </a:rPr>
              <a:t>A</a:t>
            </a:r>
            <a:r>
              <a:rPr lang="zh-CN" altLang="en-US" sz="2800"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B</a:t>
            </a:r>
            <a:r>
              <a:rPr lang="zh-CN" altLang="en-US" sz="2800" dirty="0">
                <a:latin typeface="Times New Roman" panose="02020603050405020304" pitchFamily="18" charset="0"/>
                <a:ea typeface="黑体" panose="02010609060101010101" pitchFamily="49" charset="-122"/>
              </a:rPr>
              <a:t>两地相距</a:t>
            </a:r>
            <a:r>
              <a:rPr lang="en-US" altLang="zh-CN" sz="2800" dirty="0">
                <a:latin typeface="Times New Roman" panose="02020603050405020304" pitchFamily="18" charset="0"/>
                <a:ea typeface="黑体" panose="02010609060101010101" pitchFamily="49" charset="-122"/>
              </a:rPr>
              <a:t>36</a:t>
            </a:r>
            <a:r>
              <a:rPr lang="zh-CN" altLang="en-US" sz="2800" dirty="0">
                <a:latin typeface="Times New Roman" panose="02020603050405020304" pitchFamily="18" charset="0"/>
                <a:ea typeface="黑体" panose="02010609060101010101" pitchFamily="49" charset="-122"/>
              </a:rPr>
              <a:t>千米</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甲从</a:t>
            </a:r>
            <a:r>
              <a:rPr lang="en-US" altLang="zh-CN" sz="2800" i="1" dirty="0">
                <a:latin typeface="Times New Roman" panose="02020603050405020304" pitchFamily="18" charset="0"/>
                <a:ea typeface="黑体" panose="02010609060101010101" pitchFamily="49" charset="-122"/>
              </a:rPr>
              <a:t>A</a:t>
            </a:r>
            <a:r>
              <a:rPr lang="zh-CN" altLang="en-US" sz="2800" dirty="0">
                <a:latin typeface="Times New Roman" panose="02020603050405020304" pitchFamily="18" charset="0"/>
                <a:ea typeface="黑体" panose="02010609060101010101" pitchFamily="49" charset="-122"/>
              </a:rPr>
              <a:t>地出发步行到</a:t>
            </a:r>
            <a:r>
              <a:rPr lang="en-US" altLang="zh-CN" sz="2800" i="1" dirty="0">
                <a:latin typeface="Times New Roman" panose="02020603050405020304" pitchFamily="18" charset="0"/>
                <a:ea typeface="黑体" panose="02010609060101010101" pitchFamily="49" charset="-122"/>
              </a:rPr>
              <a:t>B</a:t>
            </a:r>
            <a:r>
              <a:rPr lang="zh-CN" altLang="en-US" sz="2800" dirty="0">
                <a:latin typeface="Times New Roman" panose="02020603050405020304" pitchFamily="18" charset="0"/>
                <a:ea typeface="黑体" panose="02010609060101010101" pitchFamily="49" charset="-122"/>
              </a:rPr>
              <a:t>地</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乙从</a:t>
            </a:r>
            <a:r>
              <a:rPr lang="en-US" altLang="zh-CN" sz="2800" i="1" dirty="0">
                <a:latin typeface="Times New Roman" panose="02020603050405020304" pitchFamily="18" charset="0"/>
                <a:ea typeface="黑体" panose="02010609060101010101" pitchFamily="49" charset="-122"/>
              </a:rPr>
              <a:t>B</a:t>
            </a:r>
            <a:r>
              <a:rPr lang="zh-CN" altLang="en-US" sz="2800" dirty="0">
                <a:latin typeface="Times New Roman" panose="02020603050405020304" pitchFamily="18" charset="0"/>
                <a:ea typeface="黑体" panose="02010609060101010101" pitchFamily="49" charset="-122"/>
              </a:rPr>
              <a:t>地出发步行到</a:t>
            </a:r>
            <a:r>
              <a:rPr lang="en-US" altLang="zh-CN" sz="2800" i="1" dirty="0">
                <a:latin typeface="Times New Roman" panose="02020603050405020304" pitchFamily="18" charset="0"/>
                <a:ea typeface="黑体" panose="02010609060101010101" pitchFamily="49" charset="-122"/>
              </a:rPr>
              <a:t>A</a:t>
            </a:r>
            <a:r>
              <a:rPr lang="zh-CN" altLang="en-US" sz="2800" dirty="0">
                <a:latin typeface="Times New Roman" panose="02020603050405020304" pitchFamily="18" charset="0"/>
                <a:ea typeface="黑体" panose="02010609060101010101" pitchFamily="49" charset="-122"/>
              </a:rPr>
              <a:t>地</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两人同时出发</a:t>
            </a:r>
            <a:r>
              <a:rPr lang="en-US" altLang="zh-CN" sz="2800" dirty="0">
                <a:latin typeface="Times New Roman" panose="02020603050405020304" pitchFamily="18" charset="0"/>
                <a:ea typeface="黑体" panose="02010609060101010101" pitchFamily="49" charset="-122"/>
              </a:rPr>
              <a:t>,4</a:t>
            </a:r>
            <a:r>
              <a:rPr lang="zh-CN" altLang="en-US" sz="2800" dirty="0">
                <a:latin typeface="Times New Roman" panose="02020603050405020304" pitchFamily="18" charset="0"/>
                <a:ea typeface="黑体" panose="02010609060101010101" pitchFamily="49" charset="-122"/>
              </a:rPr>
              <a:t>小时相遇</a:t>
            </a:r>
            <a:r>
              <a:rPr lang="en-US" altLang="zh-CN" sz="2800" dirty="0">
                <a:latin typeface="Times New Roman" panose="02020603050405020304" pitchFamily="18" charset="0"/>
                <a:ea typeface="黑体" panose="02010609060101010101" pitchFamily="49" charset="-122"/>
              </a:rPr>
              <a:t>,6</a:t>
            </a:r>
            <a:r>
              <a:rPr lang="zh-CN" altLang="en-US" sz="2800" dirty="0">
                <a:latin typeface="Times New Roman" panose="02020603050405020304" pitchFamily="18" charset="0"/>
                <a:ea typeface="黑体" panose="02010609060101010101" pitchFamily="49" charset="-122"/>
              </a:rPr>
              <a:t>小时后</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甲所余路程为乙所余路程的</a:t>
            </a:r>
            <a:r>
              <a:rPr lang="en-US" altLang="zh-CN" sz="2800" dirty="0">
                <a:latin typeface="Times New Roman" panose="02020603050405020304" pitchFamily="18" charset="0"/>
                <a:ea typeface="黑体" panose="02010609060101010101" pitchFamily="49" charset="-122"/>
              </a:rPr>
              <a:t>2</a:t>
            </a:r>
            <a:r>
              <a:rPr lang="zh-CN" altLang="en-US" sz="2800" dirty="0">
                <a:latin typeface="Times New Roman" panose="02020603050405020304" pitchFamily="18" charset="0"/>
                <a:ea typeface="黑体" panose="02010609060101010101" pitchFamily="49" charset="-122"/>
              </a:rPr>
              <a:t>倍</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求两人的速度</a:t>
            </a:r>
            <a:r>
              <a:rPr lang="en-US" altLang="zh-CN" sz="2800" dirty="0">
                <a:latin typeface="Times New Roman" panose="02020603050405020304" pitchFamily="18" charset="0"/>
                <a:ea typeface="黑体" panose="02010609060101010101" pitchFamily="49" charset="-122"/>
              </a:rPr>
              <a:t>.</a:t>
            </a:r>
          </a:p>
          <a:p>
            <a:pPr>
              <a:spcBef>
                <a:spcPct val="50000"/>
              </a:spcBef>
            </a:pPr>
            <a:endParaRPr lang="en-US" altLang="zh-CN" sz="2800" dirty="0">
              <a:latin typeface="黑体" panose="02010609060101010101" pitchFamily="49" charset="-122"/>
              <a:ea typeface="黑体" panose="02010609060101010101" pitchFamily="49" charset="-122"/>
            </a:endParaRPr>
          </a:p>
        </p:txBody>
      </p:sp>
      <p:sp>
        <p:nvSpPr>
          <p:cNvPr id="3" name="Text Box 5">
            <a:extLst>
              <a:ext uri="{FF2B5EF4-FFF2-40B4-BE49-F238E27FC236}">
                <a16:creationId xmlns:a16="http://schemas.microsoft.com/office/drawing/2014/main" id="{4B496CEE-6A05-4C83-85A9-6CEECFE76E1B}"/>
              </a:ext>
            </a:extLst>
          </p:cNvPr>
          <p:cNvSpPr txBox="1">
            <a:spLocks noChangeArrowheads="1"/>
          </p:cNvSpPr>
          <p:nvPr/>
        </p:nvSpPr>
        <p:spPr bwMode="auto">
          <a:xfrm>
            <a:off x="1854201" y="2970214"/>
            <a:ext cx="8531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a:solidFill>
                  <a:srgbClr val="FF0000"/>
                </a:solidFill>
                <a:latin typeface="黑体" panose="02010609060101010101" pitchFamily="49" charset="-122"/>
                <a:ea typeface="黑体" panose="02010609060101010101" pitchFamily="49" charset="-122"/>
              </a:rPr>
              <a:t>解</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设甲、乙的速度分别为</a:t>
            </a:r>
            <a:r>
              <a:rPr lang="en-US" altLang="zh-CN" sz="2800" i="1">
                <a:solidFill>
                  <a:srgbClr val="FF0000"/>
                </a:solidFill>
                <a:latin typeface="Times New Roman" panose="02020603050405020304" pitchFamily="18" charset="0"/>
                <a:ea typeface="黑体" panose="02010609060101010101" pitchFamily="49" charset="-122"/>
              </a:rPr>
              <a:t>x</a:t>
            </a:r>
            <a:r>
              <a:rPr lang="zh-CN" altLang="en-US" sz="2800">
                <a:solidFill>
                  <a:srgbClr val="FF0000"/>
                </a:solidFill>
                <a:latin typeface="黑体" panose="02010609060101010101" pitchFamily="49" charset="-122"/>
                <a:ea typeface="黑体" panose="02010609060101010101" pitchFamily="49" charset="-122"/>
              </a:rPr>
              <a:t>千米</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时和</a:t>
            </a:r>
            <a:r>
              <a:rPr lang="en-US" altLang="zh-CN" sz="2800" i="1">
                <a:solidFill>
                  <a:srgbClr val="FF0000"/>
                </a:solidFill>
                <a:latin typeface="Times New Roman" panose="02020603050405020304" pitchFamily="18" charset="0"/>
                <a:ea typeface="黑体" panose="02010609060101010101" pitchFamily="49" charset="-122"/>
              </a:rPr>
              <a:t>y</a:t>
            </a:r>
            <a:r>
              <a:rPr lang="zh-CN" altLang="en-US" sz="2800">
                <a:solidFill>
                  <a:srgbClr val="FF0000"/>
                </a:solidFill>
                <a:latin typeface="黑体" panose="02010609060101010101" pitchFamily="49" charset="-122"/>
                <a:ea typeface="黑体" panose="02010609060101010101" pitchFamily="49" charset="-122"/>
              </a:rPr>
              <a:t>千米</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时</a:t>
            </a:r>
            <a:r>
              <a:rPr lang="en-US" altLang="zh-CN" sz="2800">
                <a:solidFill>
                  <a:srgbClr val="FF0000"/>
                </a:solidFill>
                <a:latin typeface="黑体" panose="02010609060101010101" pitchFamily="49" charset="-122"/>
                <a:ea typeface="黑体" panose="02010609060101010101" pitchFamily="49" charset="-122"/>
              </a:rPr>
              <a:t>.</a:t>
            </a:r>
          </a:p>
        </p:txBody>
      </p:sp>
      <p:sp>
        <p:nvSpPr>
          <p:cNvPr id="4" name="Text Box 6">
            <a:extLst>
              <a:ext uri="{FF2B5EF4-FFF2-40B4-BE49-F238E27FC236}">
                <a16:creationId xmlns:a16="http://schemas.microsoft.com/office/drawing/2014/main" id="{55D9373B-8DF6-4C4A-A78A-268A9DAC21FC}"/>
              </a:ext>
            </a:extLst>
          </p:cNvPr>
          <p:cNvSpPr txBox="1">
            <a:spLocks noChangeArrowheads="1"/>
          </p:cNvSpPr>
          <p:nvPr/>
        </p:nvSpPr>
        <p:spPr bwMode="auto">
          <a:xfrm>
            <a:off x="4224339" y="4584701"/>
            <a:ext cx="74882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zh-CN" sz="2400">
              <a:solidFill>
                <a:srgbClr val="FF0000"/>
              </a:solidFill>
              <a:latin typeface="黑体" panose="02010609060101010101" pitchFamily="49" charset="-122"/>
              <a:ea typeface="黑体" panose="02010609060101010101" pitchFamily="49" charset="-122"/>
            </a:endParaRPr>
          </a:p>
        </p:txBody>
      </p:sp>
      <p:sp>
        <p:nvSpPr>
          <p:cNvPr id="5" name="Text Box 7">
            <a:extLst>
              <a:ext uri="{FF2B5EF4-FFF2-40B4-BE49-F238E27FC236}">
                <a16:creationId xmlns:a16="http://schemas.microsoft.com/office/drawing/2014/main" id="{FCB9B4BE-C60B-4D15-9AB6-448863161E5B}"/>
              </a:ext>
            </a:extLst>
          </p:cNvPr>
          <p:cNvSpPr txBox="1">
            <a:spLocks noChangeArrowheads="1"/>
          </p:cNvSpPr>
          <p:nvPr/>
        </p:nvSpPr>
        <p:spPr bwMode="auto">
          <a:xfrm>
            <a:off x="1778000" y="3932238"/>
            <a:ext cx="65674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a:solidFill>
                  <a:srgbClr val="FF0000"/>
                </a:solidFill>
                <a:latin typeface="黑体" panose="02010609060101010101" pitchFamily="49" charset="-122"/>
                <a:ea typeface="黑体" panose="02010609060101010101" pitchFamily="49" charset="-122"/>
              </a:rPr>
              <a:t>依题意可得</a:t>
            </a:r>
            <a:r>
              <a:rPr lang="en-US" altLang="zh-CN" sz="2800">
                <a:solidFill>
                  <a:srgbClr val="FF0000"/>
                </a:solidFill>
                <a:latin typeface="黑体" panose="02010609060101010101" pitchFamily="49" charset="-122"/>
                <a:ea typeface="黑体" panose="02010609060101010101" pitchFamily="49" charset="-122"/>
              </a:rPr>
              <a:t>:</a:t>
            </a:r>
          </a:p>
        </p:txBody>
      </p:sp>
      <p:sp>
        <p:nvSpPr>
          <p:cNvPr id="6" name="Text Box 8">
            <a:extLst>
              <a:ext uri="{FF2B5EF4-FFF2-40B4-BE49-F238E27FC236}">
                <a16:creationId xmlns:a16="http://schemas.microsoft.com/office/drawing/2014/main" id="{4D15E37C-2058-4212-AFE7-1AAA55E0178C}"/>
              </a:ext>
            </a:extLst>
          </p:cNvPr>
          <p:cNvSpPr txBox="1">
            <a:spLocks noChangeArrowheads="1"/>
          </p:cNvSpPr>
          <p:nvPr/>
        </p:nvSpPr>
        <p:spPr bwMode="auto">
          <a:xfrm>
            <a:off x="2855914" y="5086350"/>
            <a:ext cx="4999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zh-CN" sz="2400">
              <a:solidFill>
                <a:srgbClr val="FF0000"/>
              </a:solidFill>
              <a:latin typeface="黑体" panose="02010609060101010101" pitchFamily="49" charset="-122"/>
              <a:ea typeface="黑体" panose="02010609060101010101" pitchFamily="49" charset="-122"/>
            </a:endParaRPr>
          </a:p>
        </p:txBody>
      </p:sp>
      <p:graphicFrame>
        <p:nvGraphicFramePr>
          <p:cNvPr id="7" name="Object 9">
            <a:extLst>
              <a:ext uri="{FF2B5EF4-FFF2-40B4-BE49-F238E27FC236}">
                <a16:creationId xmlns:a16="http://schemas.microsoft.com/office/drawing/2014/main" id="{964E4608-7C22-4DCD-9CA0-B72BFB0AE696}"/>
              </a:ext>
            </a:extLst>
          </p:cNvPr>
          <p:cNvGraphicFramePr>
            <a:graphicFrameLocks/>
          </p:cNvGraphicFramePr>
          <p:nvPr>
            <p:extLst>
              <p:ext uri="{D42A27DB-BD31-4B8C-83A1-F6EECF244321}">
                <p14:modId xmlns:p14="http://schemas.microsoft.com/office/powerpoint/2010/main" val="235718892"/>
              </p:ext>
            </p:extLst>
          </p:nvPr>
        </p:nvGraphicFramePr>
        <p:xfrm>
          <a:off x="3813175" y="3751263"/>
          <a:ext cx="2641600" cy="863600"/>
        </p:xfrm>
        <a:graphic>
          <a:graphicData uri="http://schemas.openxmlformats.org/presentationml/2006/ole">
            <mc:AlternateContent xmlns:mc="http://schemas.openxmlformats.org/markup-compatibility/2006">
              <mc:Choice xmlns:v="urn:schemas-microsoft-com:vml" Requires="v">
                <p:oleObj spid="_x0000_s50182" r:id="rId3" imgW="1409700" imgH="457200" progId="Equation.DSMT4">
                  <p:embed/>
                </p:oleObj>
              </mc:Choice>
              <mc:Fallback>
                <p:oleObj r:id="rId3" imgW="1409700" imgH="457200" progId="Equation.DSMT4">
                  <p:embed/>
                  <p:pic>
                    <p:nvPicPr>
                      <p:cNvPr id="31756" name="Object 9">
                        <a:extLst>
                          <a:ext uri="{FF2B5EF4-FFF2-40B4-BE49-F238E27FC236}">
                            <a16:creationId xmlns:a16="http://schemas.microsoft.com/office/drawing/2014/main" id="{3EA9BAED-A907-4912-BF43-AF626DC04CD7}"/>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3175" y="3751263"/>
                        <a:ext cx="26416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8" name="Text Box 10">
            <a:extLst>
              <a:ext uri="{FF2B5EF4-FFF2-40B4-BE49-F238E27FC236}">
                <a16:creationId xmlns:a16="http://schemas.microsoft.com/office/drawing/2014/main" id="{0489F9FE-4C56-450E-B594-88D6D425EE76}"/>
              </a:ext>
            </a:extLst>
          </p:cNvPr>
          <p:cNvSpPr txBox="1">
            <a:spLocks noChangeArrowheads="1"/>
          </p:cNvSpPr>
          <p:nvPr/>
        </p:nvSpPr>
        <p:spPr bwMode="auto">
          <a:xfrm>
            <a:off x="6600825" y="3933825"/>
            <a:ext cx="2286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a:solidFill>
                  <a:srgbClr val="FF0000"/>
                </a:solidFill>
                <a:latin typeface="黑体" panose="02010609060101010101" pitchFamily="49" charset="-122"/>
                <a:ea typeface="黑体" panose="02010609060101010101" pitchFamily="49" charset="-122"/>
              </a:rPr>
              <a:t>解得</a:t>
            </a:r>
          </a:p>
        </p:txBody>
      </p:sp>
      <p:graphicFrame>
        <p:nvGraphicFramePr>
          <p:cNvPr id="9" name="Object 11">
            <a:extLst>
              <a:ext uri="{FF2B5EF4-FFF2-40B4-BE49-F238E27FC236}">
                <a16:creationId xmlns:a16="http://schemas.microsoft.com/office/drawing/2014/main" id="{CE5A940F-E131-41F6-89A9-8278EEBAEA74}"/>
              </a:ext>
            </a:extLst>
          </p:cNvPr>
          <p:cNvGraphicFramePr>
            <a:graphicFrameLocks/>
          </p:cNvGraphicFramePr>
          <p:nvPr>
            <p:extLst>
              <p:ext uri="{D42A27DB-BD31-4B8C-83A1-F6EECF244321}">
                <p14:modId xmlns:p14="http://schemas.microsoft.com/office/powerpoint/2010/main" val="2033119378"/>
              </p:ext>
            </p:extLst>
          </p:nvPr>
        </p:nvGraphicFramePr>
        <p:xfrm>
          <a:off x="7540626" y="3714750"/>
          <a:ext cx="982663" cy="935038"/>
        </p:xfrm>
        <a:graphic>
          <a:graphicData uri="http://schemas.openxmlformats.org/presentationml/2006/ole">
            <mc:AlternateContent xmlns:mc="http://schemas.openxmlformats.org/markup-compatibility/2006">
              <mc:Choice xmlns:v="urn:schemas-microsoft-com:vml" Requires="v">
                <p:oleObj spid="_x0000_s50183" r:id="rId5" imgW="469900" imgH="457200" progId="Equation.DSMT4">
                  <p:embed/>
                </p:oleObj>
              </mc:Choice>
              <mc:Fallback>
                <p:oleObj r:id="rId5" imgW="469900" imgH="457200" progId="Equation.DSMT4">
                  <p:embed/>
                  <p:pic>
                    <p:nvPicPr>
                      <p:cNvPr id="31758" name="Object 11">
                        <a:extLst>
                          <a:ext uri="{FF2B5EF4-FFF2-40B4-BE49-F238E27FC236}">
                            <a16:creationId xmlns:a16="http://schemas.microsoft.com/office/drawing/2014/main" id="{87779408-B5F5-4597-A078-CDA721F3B255}"/>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3714750"/>
                        <a:ext cx="982663"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0" name="Text Box 12">
            <a:extLst>
              <a:ext uri="{FF2B5EF4-FFF2-40B4-BE49-F238E27FC236}">
                <a16:creationId xmlns:a16="http://schemas.microsoft.com/office/drawing/2014/main" id="{F29995F8-53D4-4D4C-9D0F-B0122C0AE9C8}"/>
              </a:ext>
            </a:extLst>
          </p:cNvPr>
          <p:cNvSpPr txBox="1">
            <a:spLocks noChangeArrowheads="1"/>
          </p:cNvSpPr>
          <p:nvPr/>
        </p:nvSpPr>
        <p:spPr bwMode="auto">
          <a:xfrm>
            <a:off x="1633539" y="4727575"/>
            <a:ext cx="80168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a:solidFill>
                  <a:srgbClr val="FF0000"/>
                </a:solidFill>
                <a:latin typeface="黑体" panose="02010609060101010101" pitchFamily="49" charset="-122"/>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答</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甲、乙的速度分别为</a:t>
            </a:r>
            <a:r>
              <a:rPr lang="en-US" altLang="zh-CN" sz="2800">
                <a:solidFill>
                  <a:srgbClr val="FF0000"/>
                </a:solidFill>
                <a:latin typeface="Times New Roman" panose="02020603050405020304" pitchFamily="18" charset="0"/>
                <a:ea typeface="黑体" panose="02010609060101010101" pitchFamily="49" charset="-122"/>
              </a:rPr>
              <a:t>4</a:t>
            </a:r>
            <a:r>
              <a:rPr lang="zh-CN" altLang="en-US" sz="2800">
                <a:solidFill>
                  <a:srgbClr val="FF0000"/>
                </a:solidFill>
                <a:latin typeface="黑体" panose="02010609060101010101" pitchFamily="49" charset="-122"/>
                <a:ea typeface="黑体" panose="02010609060101010101" pitchFamily="49" charset="-122"/>
              </a:rPr>
              <a:t>千米</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时和</a:t>
            </a:r>
            <a:r>
              <a:rPr lang="en-US" altLang="zh-CN" sz="2800">
                <a:solidFill>
                  <a:srgbClr val="FF0000"/>
                </a:solidFill>
                <a:latin typeface="Times New Roman" panose="02020603050405020304" pitchFamily="18" charset="0"/>
                <a:ea typeface="黑体" panose="02010609060101010101" pitchFamily="49" charset="-122"/>
              </a:rPr>
              <a:t>5</a:t>
            </a:r>
            <a:r>
              <a:rPr lang="zh-CN" altLang="en-US" sz="2800">
                <a:solidFill>
                  <a:srgbClr val="FF0000"/>
                </a:solidFill>
                <a:latin typeface="黑体" panose="02010609060101010101" pitchFamily="49" charset="-122"/>
                <a:ea typeface="黑体" panose="02010609060101010101" pitchFamily="49" charset="-122"/>
              </a:rPr>
              <a:t>千米</a:t>
            </a:r>
            <a:r>
              <a:rPr lang="en-US" altLang="zh-CN" sz="2800">
                <a:solidFill>
                  <a:srgbClr val="FF0000"/>
                </a:solidFill>
                <a:latin typeface="黑体" panose="02010609060101010101" pitchFamily="49" charset="-122"/>
                <a:ea typeface="黑体" panose="02010609060101010101" pitchFamily="49" charset="-122"/>
              </a:rPr>
              <a:t>/</a:t>
            </a:r>
            <a:r>
              <a:rPr lang="zh-CN" altLang="en-US" sz="2800">
                <a:solidFill>
                  <a:srgbClr val="FF0000"/>
                </a:solidFill>
                <a:latin typeface="黑体" panose="02010609060101010101" pitchFamily="49" charset="-122"/>
                <a:ea typeface="黑体" panose="02010609060101010101" pitchFamily="49" charset="-122"/>
              </a:rPr>
              <a:t>时</a:t>
            </a:r>
            <a:r>
              <a:rPr lang="en-US" altLang="zh-CN" sz="2800">
                <a:solidFill>
                  <a:srgbClr val="FF0000"/>
                </a:solidFill>
                <a:latin typeface="黑体" panose="02010609060101010101" pitchFamily="49" charset="-122"/>
                <a:ea typeface="黑体" panose="02010609060101010101" pitchFamily="49" charset="-122"/>
              </a:rPr>
              <a:t>.</a:t>
            </a:r>
          </a:p>
        </p:txBody>
      </p:sp>
      <p:sp>
        <p:nvSpPr>
          <p:cNvPr id="11" name="矩形 10">
            <a:extLst>
              <a:ext uri="{FF2B5EF4-FFF2-40B4-BE49-F238E27FC236}">
                <a16:creationId xmlns:a16="http://schemas.microsoft.com/office/drawing/2014/main" id="{62A3D514-F148-44AD-8D32-AE103EBC6198}"/>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Tree>
    <p:extLst>
      <p:ext uri="{BB962C8B-B14F-4D97-AF65-F5344CB8AC3E}">
        <p14:creationId xmlns:p14="http://schemas.microsoft.com/office/powerpoint/2010/main" val="166445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1">
            <a:extLst>
              <a:ext uri="{FF2B5EF4-FFF2-40B4-BE49-F238E27FC236}">
                <a16:creationId xmlns:a16="http://schemas.microsoft.com/office/drawing/2014/main" id="{9EF91F77-9A66-4FF0-BE40-7E00C95D379A}"/>
              </a:ext>
            </a:extLst>
          </p:cNvPr>
          <p:cNvSpPr/>
          <p:nvPr/>
        </p:nvSpPr>
        <p:spPr>
          <a:xfrm>
            <a:off x="3236913" y="2355850"/>
            <a:ext cx="5719762" cy="1209675"/>
          </a:xfrm>
          <a:custGeom>
            <a:avLst/>
            <a:gdLst>
              <a:gd name="connsiteX0" fmla="*/ 274000 w 5719390"/>
              <a:gd name="connsiteY0" fmla="*/ 0 h 1353671"/>
              <a:gd name="connsiteX1" fmla="*/ 5277768 w 5719390"/>
              <a:gd name="connsiteY1" fmla="*/ 0 h 1353671"/>
              <a:gd name="connsiteX2" fmla="*/ 5719390 w 5719390"/>
              <a:gd name="connsiteY2" fmla="*/ 134605 h 1353671"/>
              <a:gd name="connsiteX3" fmla="*/ 5719390 w 5719390"/>
              <a:gd name="connsiteY3" fmla="*/ 507988 h 1353671"/>
              <a:gd name="connsiteX4" fmla="*/ 5342828 w 5719390"/>
              <a:gd name="connsiteY4" fmla="*/ 1353671 h 1353671"/>
              <a:gd name="connsiteX5" fmla="*/ 493707 w 5719390"/>
              <a:gd name="connsiteY5" fmla="*/ 1353671 h 1353671"/>
              <a:gd name="connsiteX6" fmla="*/ 0 w 5719390"/>
              <a:gd name="connsiteY6" fmla="*/ 1139661 h 1353671"/>
              <a:gd name="connsiteX7" fmla="*/ 0 w 5719390"/>
              <a:gd name="connsiteY7" fmla="*/ 615349 h 135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9390" h="1353671">
                <a:moveTo>
                  <a:pt x="274000" y="0"/>
                </a:moveTo>
                <a:lnTo>
                  <a:pt x="5277768" y="0"/>
                </a:lnTo>
                <a:lnTo>
                  <a:pt x="5719390" y="134605"/>
                </a:lnTo>
                <a:lnTo>
                  <a:pt x="5719390" y="507988"/>
                </a:lnTo>
                <a:lnTo>
                  <a:pt x="5342828" y="1353671"/>
                </a:lnTo>
                <a:lnTo>
                  <a:pt x="493707" y="1353671"/>
                </a:lnTo>
                <a:lnTo>
                  <a:pt x="0" y="1139661"/>
                </a:lnTo>
                <a:lnTo>
                  <a:pt x="0" y="61534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5" name="矩形 4">
            <a:extLst>
              <a:ext uri="{FF2B5EF4-FFF2-40B4-BE49-F238E27FC236}">
                <a16:creationId xmlns:a16="http://schemas.microsoft.com/office/drawing/2014/main" id="{5F5F97C6-066E-4493-B0DA-09F7E77FDADB}"/>
              </a:ext>
            </a:extLst>
          </p:cNvPr>
          <p:cNvSpPr>
            <a:spLocks noChangeArrowheads="1"/>
          </p:cNvSpPr>
          <p:nvPr/>
        </p:nvSpPr>
        <p:spPr bwMode="auto">
          <a:xfrm>
            <a:off x="4029075" y="2430463"/>
            <a:ext cx="4392613" cy="1098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ea typeface="微软雅黑" panose="020B0503020204020204" pitchFamily="34" charset="-122"/>
              </a:defRPr>
            </a:lvl2pPr>
            <a:lvl3pPr marL="1143000" indent="-228600">
              <a:spcBef>
                <a:spcPct val="20000"/>
              </a:spcBef>
              <a:buFont typeface="Arial" panose="020B0604020202020204" pitchFamily="34" charset="0"/>
              <a:buChar char="•"/>
              <a:defRPr>
                <a:solidFill>
                  <a:schemeClr val="tx1"/>
                </a:solidFill>
                <a:latin typeface="Times New Roman" panose="02020603050405020304" pitchFamily="18"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6600" b="1">
                <a:solidFill>
                  <a:srgbClr val="00B050"/>
                </a:solidFill>
                <a:latin typeface="Arial" panose="020B0604020202020204" pitchFamily="34" charset="0"/>
                <a:ea typeface="宋体" panose="02010600030101010101" pitchFamily="2" charset="-122"/>
              </a:rPr>
              <a:t>谢谢观看！</a:t>
            </a:r>
          </a:p>
        </p:txBody>
      </p:sp>
      <p:sp>
        <p:nvSpPr>
          <p:cNvPr id="6" name="任意多边形 4">
            <a:extLst>
              <a:ext uri="{FF2B5EF4-FFF2-40B4-BE49-F238E27FC236}">
                <a16:creationId xmlns:a16="http://schemas.microsoft.com/office/drawing/2014/main" id="{F88BC83D-5B93-41AC-92F1-F3E392CF59AA}"/>
              </a:ext>
            </a:extLst>
          </p:cNvPr>
          <p:cNvSpPr/>
          <p:nvPr/>
        </p:nvSpPr>
        <p:spPr>
          <a:xfrm rot="20111513">
            <a:off x="2789238" y="2054225"/>
            <a:ext cx="403225" cy="674688"/>
          </a:xfrm>
          <a:custGeom>
            <a:avLst/>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ah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7" name="任意多边形 5">
            <a:extLst>
              <a:ext uri="{FF2B5EF4-FFF2-40B4-BE49-F238E27FC236}">
                <a16:creationId xmlns:a16="http://schemas.microsoft.com/office/drawing/2014/main" id="{8E516CFA-557D-4396-B496-542EA3C62C09}"/>
              </a:ext>
            </a:extLst>
          </p:cNvPr>
          <p:cNvSpPr/>
          <p:nvPr/>
        </p:nvSpPr>
        <p:spPr>
          <a:xfrm>
            <a:off x="2589213" y="2809875"/>
            <a:ext cx="358775" cy="327025"/>
          </a:xfrm>
          <a:custGeom>
            <a:avLst/>
            <a:gdLst>
              <a:gd name="connsiteX0" fmla="*/ 0 w 359229"/>
              <a:gd name="connsiteY0" fmla="*/ 0 h 326571"/>
              <a:gd name="connsiteX1" fmla="*/ 250372 w 359229"/>
              <a:gd name="connsiteY1" fmla="*/ 10885 h 326571"/>
              <a:gd name="connsiteX2" fmla="*/ 359229 w 359229"/>
              <a:gd name="connsiteY2" fmla="*/ 250371 h 326571"/>
              <a:gd name="connsiteX3" fmla="*/ 108857 w 359229"/>
              <a:gd name="connsiteY3" fmla="*/ 326571 h 326571"/>
              <a:gd name="connsiteX4" fmla="*/ 0 w 359229"/>
              <a:gd name="connsiteY4" fmla="*/ 0 h 326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229" h="326571">
                <a:moveTo>
                  <a:pt x="0" y="0"/>
                </a:moveTo>
                <a:lnTo>
                  <a:pt x="250372" y="10885"/>
                </a:lnTo>
                <a:lnTo>
                  <a:pt x="359229" y="250371"/>
                </a:lnTo>
                <a:lnTo>
                  <a:pt x="108857" y="32657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8" name="任意多边形 6">
            <a:extLst>
              <a:ext uri="{FF2B5EF4-FFF2-40B4-BE49-F238E27FC236}">
                <a16:creationId xmlns:a16="http://schemas.microsoft.com/office/drawing/2014/main" id="{284FCDAC-98ED-4A01-80BD-89F37D5CA0CF}"/>
              </a:ext>
            </a:extLst>
          </p:cNvPr>
          <p:cNvSpPr/>
          <p:nvPr/>
        </p:nvSpPr>
        <p:spPr>
          <a:xfrm>
            <a:off x="8978900" y="3027363"/>
            <a:ext cx="258763" cy="269875"/>
          </a:xfrm>
          <a:custGeom>
            <a:avLst/>
            <a:gdLst>
              <a:gd name="connsiteX0" fmla="*/ 174171 w 642257"/>
              <a:gd name="connsiteY0" fmla="*/ 566058 h 566058"/>
              <a:gd name="connsiteX1" fmla="*/ 642257 w 642257"/>
              <a:gd name="connsiteY1" fmla="*/ 283029 h 566058"/>
              <a:gd name="connsiteX2" fmla="*/ 293914 w 642257"/>
              <a:gd name="connsiteY2" fmla="*/ 0 h 566058"/>
              <a:gd name="connsiteX3" fmla="*/ 0 w 642257"/>
              <a:gd name="connsiteY3" fmla="*/ 185058 h 566058"/>
              <a:gd name="connsiteX4" fmla="*/ 174171 w 642257"/>
              <a:gd name="connsiteY4" fmla="*/ 566058 h 56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257" h="566058">
                <a:moveTo>
                  <a:pt x="174171" y="566058"/>
                </a:moveTo>
                <a:lnTo>
                  <a:pt x="642257" y="283029"/>
                </a:lnTo>
                <a:lnTo>
                  <a:pt x="293914" y="0"/>
                </a:lnTo>
                <a:lnTo>
                  <a:pt x="0" y="185058"/>
                </a:lnTo>
                <a:lnTo>
                  <a:pt x="174171" y="566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9" name="任意多边形 7">
            <a:extLst>
              <a:ext uri="{FF2B5EF4-FFF2-40B4-BE49-F238E27FC236}">
                <a16:creationId xmlns:a16="http://schemas.microsoft.com/office/drawing/2014/main" id="{21461469-CAB8-490B-9DD2-A5AA593CB54E}"/>
              </a:ext>
            </a:extLst>
          </p:cNvPr>
          <p:cNvSpPr/>
          <p:nvPr/>
        </p:nvSpPr>
        <p:spPr>
          <a:xfrm>
            <a:off x="9336088" y="2432050"/>
            <a:ext cx="381000" cy="271463"/>
          </a:xfrm>
          <a:custGeom>
            <a:avLst/>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ah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0" name="任意多边形 9">
            <a:extLst>
              <a:ext uri="{FF2B5EF4-FFF2-40B4-BE49-F238E27FC236}">
                <a16:creationId xmlns:a16="http://schemas.microsoft.com/office/drawing/2014/main" id="{ABC63774-60B4-42A7-9321-C91AC532FCC5}"/>
              </a:ext>
            </a:extLst>
          </p:cNvPr>
          <p:cNvSpPr/>
          <p:nvPr/>
        </p:nvSpPr>
        <p:spPr>
          <a:xfrm rot="13248669">
            <a:off x="2928938" y="3641725"/>
            <a:ext cx="180975" cy="309563"/>
          </a:xfrm>
          <a:custGeom>
            <a:avLst/>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ah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1" name="任意多边形 10">
            <a:extLst>
              <a:ext uri="{FF2B5EF4-FFF2-40B4-BE49-F238E27FC236}">
                <a16:creationId xmlns:a16="http://schemas.microsoft.com/office/drawing/2014/main" id="{F6C3EB53-3C11-4BDD-A0B2-632A91E596A4}"/>
              </a:ext>
            </a:extLst>
          </p:cNvPr>
          <p:cNvSpPr/>
          <p:nvPr/>
        </p:nvSpPr>
        <p:spPr>
          <a:xfrm rot="17258953">
            <a:off x="8686800" y="1843088"/>
            <a:ext cx="396875" cy="428625"/>
          </a:xfrm>
          <a:custGeom>
            <a:avLst/>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ah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2" name="任意多边形 4">
            <a:extLst>
              <a:ext uri="{FF2B5EF4-FFF2-40B4-BE49-F238E27FC236}">
                <a16:creationId xmlns:a16="http://schemas.microsoft.com/office/drawing/2014/main" id="{944BFFFA-EFBD-4AE8-BE24-251B87DA096A}"/>
              </a:ext>
            </a:extLst>
          </p:cNvPr>
          <p:cNvSpPr/>
          <p:nvPr/>
        </p:nvSpPr>
        <p:spPr>
          <a:xfrm rot="20111513">
            <a:off x="9009063" y="3497263"/>
            <a:ext cx="417512" cy="406400"/>
          </a:xfrm>
          <a:custGeom>
            <a:avLst/>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ah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strVal val="4*#ppt_w"/>
                                          </p:val>
                                        </p:tav>
                                        <p:tav tm="100000">
                                          <p:val>
                                            <p:strVal val="#ppt_w"/>
                                          </p:val>
                                        </p:tav>
                                      </p:tavLst>
                                    </p:anim>
                                    <p:anim calcmode="lin" valueType="num">
                                      <p:cBhvr>
                                        <p:cTn id="8" dur="200" fill="hold"/>
                                        <p:tgtEl>
                                          <p:spTgt spid="4"/>
                                        </p:tgtEl>
                                        <p:attrNameLst>
                                          <p:attrName>ppt_h</p:attrName>
                                        </p:attrNameLst>
                                      </p:cBhvr>
                                      <p:tavLst>
                                        <p:tav tm="0">
                                          <p:val>
                                            <p:strVal val="4*#ppt_h"/>
                                          </p:val>
                                        </p:tav>
                                        <p:tav tm="100000">
                                          <p:val>
                                            <p:strVal val="#ppt_h"/>
                                          </p:val>
                                        </p:tav>
                                      </p:tavLst>
                                    </p:anim>
                                  </p:childTnLst>
                                </p:cTn>
                              </p:par>
                              <p:par>
                                <p:cTn id="9" presetID="10" presetClass="entr" presetSubtype="0" fill="hold" nodeType="withEffect">
                                  <p:stCondLst>
                                    <p:cond delay="2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
                                        <p:tgtEl>
                                          <p:spTgt spid="6"/>
                                        </p:tgtEl>
                                      </p:cBhvr>
                                    </p:animEffect>
                                  </p:childTnLst>
                                </p:cTn>
                              </p:par>
                              <p:par>
                                <p:cTn id="12" presetID="64" presetClass="path" presetSubtype="0" accel="50000" decel="50000" fill="hold" nodeType="withEffect">
                                  <p:stCondLst>
                                    <p:cond delay="200"/>
                                  </p:stCondLst>
                                  <p:childTnLst>
                                    <p:animMotion origin="layout" path="M 0.03164 0.01412 L 0.0069 -0.04166 " pathEditMode="relative" rAng="0" ptsTypes="AA">
                                      <p:cBhvr>
                                        <p:cTn id="13" dur="200" fill="hold"/>
                                        <p:tgtEl>
                                          <p:spTgt spid="6"/>
                                        </p:tgtEl>
                                        <p:attrNameLst>
                                          <p:attrName>ppt_x</p:attrName>
                                          <p:attrName>ppt_y</p:attrName>
                                        </p:attrNameLst>
                                      </p:cBhvr>
                                      <p:rCtr x="-1237" y="-2801"/>
                                    </p:animMotion>
                                  </p:childTnLst>
                                </p:cTn>
                              </p:par>
                              <p:par>
                                <p:cTn id="14" presetID="10" presetClass="entr" presetSubtype="0" fill="hold" nodeType="withEffect">
                                  <p:stCondLst>
                                    <p:cond delay="3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childTnLst>
                                </p:cTn>
                              </p:par>
                              <p:par>
                                <p:cTn id="17" presetID="64" presetClass="path" presetSubtype="0" accel="50000" decel="50000" fill="hold" nodeType="withEffect">
                                  <p:stCondLst>
                                    <p:cond delay="300"/>
                                  </p:stCondLst>
                                  <p:childTnLst>
                                    <p:animMotion origin="layout" path="M 0.03164 0.01412 L 0.01302 0.00787 " pathEditMode="relative" rAng="0" ptsTypes="AA">
                                      <p:cBhvr>
                                        <p:cTn id="18" dur="200" fill="hold"/>
                                        <p:tgtEl>
                                          <p:spTgt spid="7"/>
                                        </p:tgtEl>
                                        <p:attrNameLst>
                                          <p:attrName>ppt_x</p:attrName>
                                          <p:attrName>ppt_y</p:attrName>
                                        </p:attrNameLst>
                                      </p:cBhvr>
                                      <p:rCtr x="-938" y="-324"/>
                                    </p:animMotion>
                                  </p:childTnLst>
                                </p:cTn>
                              </p:par>
                              <p:par>
                                <p:cTn id="19" presetID="10" presetClass="entr" presetSubtype="0" fill="hold"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
                                        <p:tgtEl>
                                          <p:spTgt spid="10"/>
                                        </p:tgtEl>
                                      </p:cBhvr>
                                    </p:animEffect>
                                  </p:childTnLst>
                                </p:cTn>
                              </p:par>
                              <p:par>
                                <p:cTn id="22" presetID="64" presetClass="path" presetSubtype="0" accel="50000" decel="50000" fill="hold" nodeType="withEffect">
                                  <p:stCondLst>
                                    <p:cond delay="250"/>
                                  </p:stCondLst>
                                  <p:childTnLst>
                                    <p:animMotion origin="layout" path="M 0.03164 0.01412 L 0.00429 0.03541 " pathEditMode="relative" rAng="0" ptsTypes="AA">
                                      <p:cBhvr>
                                        <p:cTn id="23" dur="200" fill="hold"/>
                                        <p:tgtEl>
                                          <p:spTgt spid="10"/>
                                        </p:tgtEl>
                                        <p:attrNameLst>
                                          <p:attrName>ppt_x</p:attrName>
                                          <p:attrName>ppt_y</p:attrName>
                                        </p:attrNameLst>
                                      </p:cBhvr>
                                      <p:rCtr x="-1367" y="1065"/>
                                    </p:animMotion>
                                  </p:childTnLst>
                                </p:cTn>
                              </p:par>
                              <p:par>
                                <p:cTn id="24" presetID="10" presetClass="entr" presetSubtype="0"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
                                        <p:tgtEl>
                                          <p:spTgt spid="11"/>
                                        </p:tgtEl>
                                      </p:cBhvr>
                                    </p:animEffect>
                                  </p:childTnLst>
                                </p:cTn>
                              </p:par>
                              <p:par>
                                <p:cTn id="27" presetID="64" presetClass="path" presetSubtype="0" accel="50000" decel="50000" fill="hold" nodeType="withEffect">
                                  <p:stCondLst>
                                    <p:cond delay="200"/>
                                  </p:stCondLst>
                                  <p:childTnLst>
                                    <p:animMotion origin="layout" path="M 0.00963 0.04954 L 3.95833E-6 -3.33333E-6 " pathEditMode="relative" rAng="0" ptsTypes="AA">
                                      <p:cBhvr>
                                        <p:cTn id="28" dur="200" fill="hold"/>
                                        <p:tgtEl>
                                          <p:spTgt spid="11"/>
                                        </p:tgtEl>
                                        <p:attrNameLst>
                                          <p:attrName>ppt_x</p:attrName>
                                          <p:attrName>ppt_y</p:attrName>
                                        </p:attrNameLst>
                                      </p:cBhvr>
                                      <p:rCtr x="-482" y="-2477"/>
                                    </p:animMotion>
                                  </p:childTnLst>
                                </p:cTn>
                              </p:par>
                              <p:par>
                                <p:cTn id="29" presetID="10" presetClass="entr" presetSubtype="0"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
                                        <p:tgtEl>
                                          <p:spTgt spid="9"/>
                                        </p:tgtEl>
                                      </p:cBhvr>
                                    </p:animEffect>
                                  </p:childTnLst>
                                </p:cTn>
                              </p:par>
                              <p:par>
                                <p:cTn id="32" presetID="64" presetClass="path" presetSubtype="0" accel="50000" decel="50000" fill="hold" nodeType="withEffect">
                                  <p:stCondLst>
                                    <p:cond delay="250"/>
                                  </p:stCondLst>
                                  <p:childTnLst>
                                    <p:animMotion origin="layout" path="M -0.0237 0.00463 L 0.00807 -0.025 " pathEditMode="relative" rAng="0" ptsTypes="AA">
                                      <p:cBhvr>
                                        <p:cTn id="33" dur="200" fill="hold"/>
                                        <p:tgtEl>
                                          <p:spTgt spid="9"/>
                                        </p:tgtEl>
                                        <p:attrNameLst>
                                          <p:attrName>ppt_x</p:attrName>
                                          <p:attrName>ppt_y</p:attrName>
                                        </p:attrNameLst>
                                      </p:cBhvr>
                                      <p:rCtr x="1589" y="-1481"/>
                                    </p:animMotion>
                                  </p:childTnLst>
                                </p:cTn>
                              </p:par>
                              <p:par>
                                <p:cTn id="34" presetID="10" presetClass="entr" presetSubtype="0"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
                                        <p:tgtEl>
                                          <p:spTgt spid="8"/>
                                        </p:tgtEl>
                                      </p:cBhvr>
                                    </p:animEffect>
                                  </p:childTnLst>
                                </p:cTn>
                              </p:par>
                              <p:par>
                                <p:cTn id="37" presetID="64" presetClass="path" presetSubtype="0" accel="50000" decel="50000" fill="hold" nodeType="withEffect">
                                  <p:stCondLst>
                                    <p:cond delay="300"/>
                                  </p:stCondLst>
                                  <p:childTnLst>
                                    <p:animMotion origin="layout" path="M -0.01902 -0.01921 L 4.79167E-6 -4.44444E-6 " pathEditMode="relative" rAng="0" ptsTypes="AA">
                                      <p:cBhvr>
                                        <p:cTn id="38" dur="200" fill="hold"/>
                                        <p:tgtEl>
                                          <p:spTgt spid="8"/>
                                        </p:tgtEl>
                                        <p:attrNameLst>
                                          <p:attrName>ppt_x</p:attrName>
                                          <p:attrName>ppt_y</p:attrName>
                                        </p:attrNameLst>
                                      </p:cBhvr>
                                      <p:rCtr x="951" y="949"/>
                                    </p:animMotion>
                                  </p:childTnLst>
                                </p:cTn>
                              </p:par>
                              <p:par>
                                <p:cTn id="39" presetID="10" presetClass="entr" presetSubtype="0" fill="hold" grpId="0" nodeType="withEffect">
                                  <p:stCondLst>
                                    <p:cond delay="2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300"/>
                                        <p:tgtEl>
                                          <p:spTgt spid="5"/>
                                        </p:tgtEl>
                                      </p:cBhvr>
                                    </p:animEffect>
                                  </p:childTnLst>
                                </p:cTn>
                              </p:par>
                              <p:par>
                                <p:cTn id="42" presetID="10" presetClass="entr" presetSubtype="0" fill="hold" nodeType="withEffect">
                                  <p:stCondLst>
                                    <p:cond delay="2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
                                        <p:tgtEl>
                                          <p:spTgt spid="12"/>
                                        </p:tgtEl>
                                      </p:cBhvr>
                                    </p:animEffect>
                                  </p:childTnLst>
                                </p:cTn>
                              </p:par>
                              <p:par>
                                <p:cTn id="45" presetID="64" presetClass="path" presetSubtype="0" accel="50000" decel="50000" fill="hold" nodeType="withEffect">
                                  <p:stCondLst>
                                    <p:cond delay="200"/>
                                  </p:stCondLst>
                                  <p:childTnLst>
                                    <p:animMotion origin="layout" path="M 0.03164 0.01412 L 0.0069 -0.04166 " pathEditMode="relative" rAng="0" ptsTypes="AA">
                                      <p:cBhvr>
                                        <p:cTn id="46" dur="200" fill="hold"/>
                                        <p:tgtEl>
                                          <p:spTgt spid="12"/>
                                        </p:tgtEl>
                                        <p:attrNameLst>
                                          <p:attrName>ppt_x</p:attrName>
                                          <p:attrName>ppt_y</p:attrName>
                                        </p:attrNameLst>
                                      </p:cBhvr>
                                      <p:rCtr x="-1237" y="-28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a:extLst>
              <a:ext uri="{FF2B5EF4-FFF2-40B4-BE49-F238E27FC236}">
                <a16:creationId xmlns:a16="http://schemas.microsoft.com/office/drawing/2014/main" id="{ED3F7EAC-6FCD-4A1A-A988-C69E6858A09F}"/>
              </a:ext>
            </a:extLst>
          </p:cNvPr>
          <p:cNvSpPr txBox="1"/>
          <p:nvPr/>
        </p:nvSpPr>
        <p:spPr>
          <a:xfrm>
            <a:off x="242887" y="1682938"/>
            <a:ext cx="11253713" cy="656846"/>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b="1" noProof="1">
                <a:solidFill>
                  <a:srgbClr val="FF0000"/>
                </a:solidFill>
                <a:latin typeface="Times New Roman" panose="02020603050405020304" pitchFamily="18" charset="0"/>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1】</a:t>
            </a:r>
            <a:r>
              <a:rPr lang="en-US" altLang="zh-CN" sz="2800" noProof="1">
                <a:latin typeface="Times New Roman" panose="02020603050405020304" pitchFamily="18" charset="0"/>
                <a:ea typeface="黑体" panose="02010609060101010101" pitchFamily="49" charset="-122"/>
              </a:rPr>
              <a:t>1.</a:t>
            </a:r>
            <a:r>
              <a:rPr lang="zh-CN" altLang="en-US" sz="2800" noProof="1">
                <a:latin typeface="Times New Roman" panose="02020603050405020304" pitchFamily="18" charset="0"/>
                <a:ea typeface="黑体" panose="02010609060101010101" pitchFamily="49" charset="-122"/>
              </a:rPr>
              <a:t>若</a:t>
            </a:r>
            <a:r>
              <a:rPr lang="en-US" altLang="zh-CN" sz="2800" i="1" noProof="1">
                <a:latin typeface="Times New Roman" panose="02020603050405020304" pitchFamily="18" charset="0"/>
                <a:ea typeface="黑体" panose="02010609060101010101" pitchFamily="49" charset="-122"/>
              </a:rPr>
              <a:t>x</a:t>
            </a:r>
            <a:r>
              <a:rPr lang="en-US" altLang="zh-CN" sz="2800" baseline="30000" noProof="1">
                <a:latin typeface="Times New Roman" panose="02020603050405020304" pitchFamily="18" charset="0"/>
                <a:ea typeface="黑体" panose="02010609060101010101" pitchFamily="49" charset="-122"/>
              </a:rPr>
              <a:t>2</a:t>
            </a:r>
            <a:r>
              <a:rPr lang="en-US" altLang="zh-CN" sz="2800" i="1" baseline="30000" noProof="1">
                <a:latin typeface="Times New Roman" panose="02020603050405020304" pitchFamily="18" charset="0"/>
                <a:ea typeface="黑体" panose="02010609060101010101" pitchFamily="49" charset="-122"/>
              </a:rPr>
              <a:t>m</a:t>
            </a:r>
            <a:r>
              <a:rPr lang="en-US" altLang="zh-CN" sz="2800" baseline="30000" noProof="1">
                <a:latin typeface="黑体" panose="02010609060101010101" pitchFamily="49" charset="-122"/>
                <a:ea typeface="黑体" panose="02010609060101010101" pitchFamily="49" charset="-122"/>
              </a:rPr>
              <a:t>-</a:t>
            </a:r>
            <a:r>
              <a:rPr lang="en-US" altLang="zh-CN" sz="2800" baseline="30000" noProof="1">
                <a:latin typeface="Times New Roman" panose="02020603050405020304" pitchFamily="18" charset="0"/>
                <a:ea typeface="黑体" panose="02010609060101010101" pitchFamily="49" charset="-122"/>
              </a:rPr>
              <a:t>1</a:t>
            </a:r>
            <a:r>
              <a:rPr lang="en-US" altLang="zh-CN" sz="2800" noProof="1">
                <a:latin typeface="Times New Roman" panose="02020603050405020304" pitchFamily="18" charset="0"/>
                <a:ea typeface="黑体" panose="02010609060101010101" pitchFamily="49" charset="-122"/>
              </a:rPr>
              <a:t>+5</a:t>
            </a:r>
            <a:r>
              <a:rPr lang="en-US" altLang="zh-CN" sz="2800" i="1" noProof="1">
                <a:latin typeface="Times New Roman" panose="02020603050405020304" pitchFamily="18" charset="0"/>
                <a:ea typeface="黑体" panose="02010609060101010101" pitchFamily="49" charset="-122"/>
              </a:rPr>
              <a:t>y</a:t>
            </a:r>
            <a:r>
              <a:rPr lang="en-US" altLang="zh-CN" sz="2800" baseline="30000" noProof="1">
                <a:latin typeface="Times New Roman" panose="02020603050405020304" pitchFamily="18" charset="0"/>
                <a:ea typeface="黑体" panose="02010609060101010101" pitchFamily="49" charset="-122"/>
              </a:rPr>
              <a:t>3</a:t>
            </a:r>
            <a:r>
              <a:rPr lang="en-US" altLang="zh-CN" sz="2800" i="1" baseline="30000" noProof="1">
                <a:latin typeface="Times New Roman" panose="02020603050405020304" pitchFamily="18" charset="0"/>
                <a:ea typeface="黑体" panose="02010609060101010101" pitchFamily="49" charset="-122"/>
              </a:rPr>
              <a:t>n</a:t>
            </a:r>
            <a:r>
              <a:rPr lang="en-US" altLang="zh-CN" sz="2800" baseline="30000" noProof="1">
                <a:latin typeface="Times New Roman" panose="02020603050405020304" pitchFamily="18" charset="0"/>
                <a:ea typeface="黑体" panose="02010609060101010101" pitchFamily="49" charset="-122"/>
              </a:rPr>
              <a:t>-2</a:t>
            </a:r>
            <a:r>
              <a:rPr lang="en-US" altLang="zh-CN" sz="2800" i="1" baseline="30000" noProof="1">
                <a:latin typeface="Times New Roman" panose="02020603050405020304" pitchFamily="18" charset="0"/>
                <a:ea typeface="黑体" panose="02010609060101010101" pitchFamily="49" charset="-122"/>
              </a:rPr>
              <a:t>m</a:t>
            </a:r>
            <a:r>
              <a:rPr lang="en-US" altLang="zh-CN" sz="2800" noProof="1">
                <a:latin typeface="Times New Roman" panose="02020603050405020304" pitchFamily="18" charset="0"/>
                <a:ea typeface="黑体" panose="02010609060101010101" pitchFamily="49" charset="-122"/>
              </a:rPr>
              <a:t>=7</a:t>
            </a:r>
            <a:r>
              <a:rPr lang="zh-CN" altLang="en-US" sz="2800" noProof="1">
                <a:latin typeface="Times New Roman" panose="02020603050405020304" pitchFamily="18" charset="0"/>
                <a:ea typeface="黑体" panose="02010609060101010101" pitchFamily="49" charset="-122"/>
              </a:rPr>
              <a:t>是二元一次方程，则</a:t>
            </a:r>
            <a:r>
              <a:rPr lang="en-US" altLang="zh-CN" sz="2800" i="1" noProof="1">
                <a:latin typeface="Times New Roman" panose="02020603050405020304" pitchFamily="18" charset="0"/>
                <a:ea typeface="黑体" panose="02010609060101010101" pitchFamily="49" charset="-122"/>
              </a:rPr>
              <a:t>m</a:t>
            </a:r>
            <a:r>
              <a:rPr lang="en-US" altLang="zh-CN" sz="2800" noProof="1">
                <a:latin typeface="Times New Roman" panose="02020603050405020304" pitchFamily="18" charset="0"/>
                <a:ea typeface="黑体" panose="02010609060101010101" pitchFamily="49" charset="-122"/>
              </a:rPr>
              <a:t>=</a:t>
            </a:r>
            <a:r>
              <a:rPr lang="en-US" altLang="zh-CN" sz="2800" u="sng" noProof="1">
                <a:latin typeface="Times New Roman" panose="02020603050405020304" pitchFamily="18" charset="0"/>
                <a:ea typeface="黑体" panose="02010609060101010101" pitchFamily="49" charset="-122"/>
              </a:rPr>
              <a:t>       </a:t>
            </a:r>
            <a:r>
              <a:rPr lang="zh-CN" altLang="en-US" sz="2800" noProof="1">
                <a:latin typeface="Times New Roman" panose="02020603050405020304" pitchFamily="18" charset="0"/>
                <a:ea typeface="黑体" panose="02010609060101010101" pitchFamily="49" charset="-122"/>
              </a:rPr>
              <a:t>，</a:t>
            </a:r>
            <a:r>
              <a:rPr lang="en-US" altLang="zh-CN" sz="2800" i="1" noProof="1">
                <a:latin typeface="Times New Roman" panose="02020603050405020304" pitchFamily="18" charset="0"/>
                <a:ea typeface="黑体" panose="02010609060101010101" pitchFamily="49" charset="-122"/>
              </a:rPr>
              <a:t>n</a:t>
            </a:r>
            <a:r>
              <a:rPr lang="en-US" altLang="zh-CN" sz="2800" noProof="1">
                <a:latin typeface="Times New Roman" panose="02020603050405020304" pitchFamily="18" charset="0"/>
                <a:ea typeface="黑体" panose="02010609060101010101" pitchFamily="49" charset="-122"/>
              </a:rPr>
              <a:t>=</a:t>
            </a:r>
            <a:r>
              <a:rPr lang="en-US" altLang="zh-CN" sz="2800" u="sng" noProof="1">
                <a:latin typeface="Times New Roman" panose="02020603050405020304" pitchFamily="18" charset="0"/>
                <a:ea typeface="黑体" panose="02010609060101010101" pitchFamily="49" charset="-122"/>
              </a:rPr>
              <a:t>         </a:t>
            </a:r>
            <a:r>
              <a:rPr lang="en-US" altLang="zh-CN" sz="2800" noProof="1">
                <a:latin typeface="Times New Roman" panose="02020603050405020304" pitchFamily="18" charset="0"/>
                <a:ea typeface="黑体" panose="02010609060101010101" pitchFamily="49" charset="-122"/>
              </a:rPr>
              <a:t>.</a:t>
            </a:r>
            <a:r>
              <a:rPr lang="zh-CN" altLang="en-US" sz="2800" noProof="1">
                <a:latin typeface="Times New Roman" panose="02020603050405020304" pitchFamily="18" charset="0"/>
                <a:ea typeface="黑体" panose="02010609060101010101" pitchFamily="49" charset="-122"/>
              </a:rPr>
              <a:t> </a:t>
            </a:r>
          </a:p>
        </p:txBody>
      </p:sp>
      <p:sp>
        <p:nvSpPr>
          <p:cNvPr id="3" name="TextBox 23">
            <a:extLst>
              <a:ext uri="{FF2B5EF4-FFF2-40B4-BE49-F238E27FC236}">
                <a16:creationId xmlns:a16="http://schemas.microsoft.com/office/drawing/2014/main" id="{BC1105B9-52DA-46B8-9152-4BC533B503EB}"/>
              </a:ext>
            </a:extLst>
          </p:cNvPr>
          <p:cNvSpPr txBox="1">
            <a:spLocks noChangeArrowheads="1"/>
          </p:cNvSpPr>
          <p:nvPr/>
        </p:nvSpPr>
        <p:spPr bwMode="auto">
          <a:xfrm>
            <a:off x="2927648" y="2686995"/>
            <a:ext cx="48526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由二元一次方程的定义可得：</a:t>
            </a:r>
          </a:p>
        </p:txBody>
      </p:sp>
      <p:grpSp>
        <p:nvGrpSpPr>
          <p:cNvPr id="4" name="组合 29">
            <a:extLst>
              <a:ext uri="{FF2B5EF4-FFF2-40B4-BE49-F238E27FC236}">
                <a16:creationId xmlns:a16="http://schemas.microsoft.com/office/drawing/2014/main" id="{61896760-C52F-4AB7-8120-6E6C2858A5E5}"/>
              </a:ext>
            </a:extLst>
          </p:cNvPr>
          <p:cNvGrpSpPr>
            <a:grpSpLocks/>
          </p:cNvGrpSpPr>
          <p:nvPr/>
        </p:nvGrpSpPr>
        <p:grpSpPr bwMode="auto">
          <a:xfrm>
            <a:off x="7475837" y="2444109"/>
            <a:ext cx="1728787" cy="1030287"/>
            <a:chOff x="5726584" y="3140968"/>
            <a:chExt cx="1728286" cy="1031392"/>
          </a:xfrm>
        </p:grpSpPr>
        <p:sp>
          <p:nvSpPr>
            <p:cNvPr id="5" name="TextBox 24">
              <a:extLst>
                <a:ext uri="{FF2B5EF4-FFF2-40B4-BE49-F238E27FC236}">
                  <a16:creationId xmlns:a16="http://schemas.microsoft.com/office/drawing/2014/main" id="{C48983FD-14AA-4176-96ED-E61AB1992737}"/>
                </a:ext>
              </a:extLst>
            </p:cNvPr>
            <p:cNvSpPr txBox="1">
              <a:spLocks noChangeArrowheads="1"/>
            </p:cNvSpPr>
            <p:nvPr/>
          </p:nvSpPr>
          <p:spPr bwMode="auto">
            <a:xfrm>
              <a:off x="5796375" y="3140968"/>
              <a:ext cx="1506707" cy="46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Times New Roman" panose="02020603050405020304" pitchFamily="18" charset="0"/>
                </a:rPr>
                <a:t>2</a:t>
              </a:r>
              <a:r>
                <a:rPr lang="en-US" altLang="zh-CN" sz="2400" i="1">
                  <a:solidFill>
                    <a:srgbClr val="FF0000"/>
                  </a:solidFill>
                  <a:latin typeface="Times New Roman" panose="02020603050405020304" pitchFamily="18" charset="0"/>
                </a:rPr>
                <a:t>m</a:t>
              </a:r>
              <a:r>
                <a:rPr lang="en-US" altLang="zh-CN" sz="2400" b="1">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1=1</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6" name="TextBox 26">
              <a:extLst>
                <a:ext uri="{FF2B5EF4-FFF2-40B4-BE49-F238E27FC236}">
                  <a16:creationId xmlns:a16="http://schemas.microsoft.com/office/drawing/2014/main" id="{BAE997BF-41AB-4244-A8DF-DD000234B071}"/>
                </a:ext>
              </a:extLst>
            </p:cNvPr>
            <p:cNvSpPr txBox="1">
              <a:spLocks noChangeArrowheads="1"/>
            </p:cNvSpPr>
            <p:nvPr/>
          </p:nvSpPr>
          <p:spPr bwMode="auto">
            <a:xfrm>
              <a:off x="5796375" y="3714670"/>
              <a:ext cx="1658495" cy="4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rPr>
                <a:t>3</a:t>
              </a:r>
              <a:r>
                <a:rPr lang="en-US" altLang="zh-CN" sz="2400" i="1">
                  <a:solidFill>
                    <a:srgbClr val="FF0000"/>
                  </a:solidFill>
                  <a:latin typeface="Times New Roman" panose="02020603050405020304" pitchFamily="18" charset="0"/>
                </a:rPr>
                <a:t>n</a:t>
              </a:r>
              <a:r>
                <a:rPr lang="en-US" altLang="zh-CN" sz="240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2</a:t>
              </a:r>
              <a:r>
                <a:rPr lang="en-US" altLang="zh-CN" sz="2400" i="1">
                  <a:solidFill>
                    <a:srgbClr val="FF0000"/>
                  </a:solidFill>
                  <a:latin typeface="Times New Roman" panose="02020603050405020304" pitchFamily="18" charset="0"/>
                </a:rPr>
                <a:t>m</a:t>
              </a:r>
              <a:r>
                <a:rPr lang="en-US" altLang="zh-CN" sz="2400">
                  <a:solidFill>
                    <a:srgbClr val="FF0000"/>
                  </a:solidFill>
                  <a:latin typeface="Times New Roman" panose="02020603050405020304" pitchFamily="18" charset="0"/>
                </a:rPr>
                <a:t>=1</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2611785A-A9F1-4D7C-8781-535B5079F6D5}"/>
                </a:ext>
              </a:extLst>
            </p:cNvPr>
            <p:cNvSpPr/>
            <p:nvPr/>
          </p:nvSpPr>
          <p:spPr bwMode="auto">
            <a:xfrm>
              <a:off x="5726584" y="3214071"/>
              <a:ext cx="215837" cy="891542"/>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sp>
        <p:nvSpPr>
          <p:cNvPr id="8" name="TextBox 30">
            <a:extLst>
              <a:ext uri="{FF2B5EF4-FFF2-40B4-BE49-F238E27FC236}">
                <a16:creationId xmlns:a16="http://schemas.microsoft.com/office/drawing/2014/main" id="{1575CD2B-C77D-42CB-A96F-5BB860E8188B}"/>
              </a:ext>
            </a:extLst>
          </p:cNvPr>
          <p:cNvSpPr txBox="1">
            <a:spLocks noChangeArrowheads="1"/>
          </p:cNvSpPr>
          <p:nvPr/>
        </p:nvSpPr>
        <p:spPr bwMode="auto">
          <a:xfrm>
            <a:off x="2978449" y="3623621"/>
            <a:ext cx="1108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a:solidFill>
                  <a:srgbClr val="FF0000"/>
                </a:solidFill>
                <a:latin typeface="黑体" panose="02010609060101010101" pitchFamily="49" charset="-122"/>
                <a:ea typeface="黑体" panose="02010609060101010101" pitchFamily="49" charset="-122"/>
              </a:rPr>
              <a:t>解得：</a:t>
            </a:r>
          </a:p>
        </p:txBody>
      </p:sp>
      <p:grpSp>
        <p:nvGrpSpPr>
          <p:cNvPr id="9" name="组合 31">
            <a:extLst>
              <a:ext uri="{FF2B5EF4-FFF2-40B4-BE49-F238E27FC236}">
                <a16:creationId xmlns:a16="http://schemas.microsoft.com/office/drawing/2014/main" id="{E3DD55D5-0DD9-4577-83CF-47F9001328BD}"/>
              </a:ext>
            </a:extLst>
          </p:cNvPr>
          <p:cNvGrpSpPr>
            <a:grpSpLocks/>
          </p:cNvGrpSpPr>
          <p:nvPr/>
        </p:nvGrpSpPr>
        <p:grpSpPr bwMode="auto">
          <a:xfrm>
            <a:off x="3892848" y="3407720"/>
            <a:ext cx="1195388" cy="977900"/>
            <a:chOff x="5650448" y="3140968"/>
            <a:chExt cx="1193941" cy="978642"/>
          </a:xfrm>
        </p:grpSpPr>
        <p:sp>
          <p:nvSpPr>
            <p:cNvPr id="10" name="TextBox 32">
              <a:extLst>
                <a:ext uri="{FF2B5EF4-FFF2-40B4-BE49-F238E27FC236}">
                  <a16:creationId xmlns:a16="http://schemas.microsoft.com/office/drawing/2014/main" id="{7F4C2AF8-753C-4FE3-A320-6FB3D8DD4606}"/>
                </a:ext>
              </a:extLst>
            </p:cNvPr>
            <p:cNvSpPr txBox="1">
              <a:spLocks noChangeArrowheads="1"/>
            </p:cNvSpPr>
            <p:nvPr/>
          </p:nvSpPr>
          <p:spPr bwMode="auto">
            <a:xfrm>
              <a:off x="5794812" y="3140968"/>
              <a:ext cx="1049577" cy="45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m</a:t>
              </a:r>
              <a:r>
                <a:rPr lang="en-US" altLang="zh-CN" sz="2400">
                  <a:solidFill>
                    <a:srgbClr val="FF0000"/>
                  </a:solidFill>
                  <a:latin typeface="Times New Roman" panose="02020603050405020304" pitchFamily="18" charset="0"/>
                </a:rPr>
                <a:t>=1</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1" name="TextBox 33">
              <a:extLst>
                <a:ext uri="{FF2B5EF4-FFF2-40B4-BE49-F238E27FC236}">
                  <a16:creationId xmlns:a16="http://schemas.microsoft.com/office/drawing/2014/main" id="{2B1C1671-B8B3-4E0B-B128-339EBBB0DEAC}"/>
                </a:ext>
              </a:extLst>
            </p:cNvPr>
            <p:cNvSpPr txBox="1">
              <a:spLocks noChangeArrowheads="1"/>
            </p:cNvSpPr>
            <p:nvPr/>
          </p:nvSpPr>
          <p:spPr bwMode="auto">
            <a:xfrm>
              <a:off x="5796399" y="3662063"/>
              <a:ext cx="735466" cy="45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n</a:t>
              </a:r>
              <a:r>
                <a:rPr lang="en-US" altLang="zh-CN" sz="2400">
                  <a:solidFill>
                    <a:srgbClr val="FF0000"/>
                  </a:solidFill>
                  <a:latin typeface="Times New Roman" panose="02020603050405020304" pitchFamily="18" charset="0"/>
                </a:rPr>
                <a:t>=1</a:t>
              </a:r>
              <a:r>
                <a:rPr lang="en-US" altLang="zh-CN"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左大括号 11">
              <a:extLst>
                <a:ext uri="{FF2B5EF4-FFF2-40B4-BE49-F238E27FC236}">
                  <a16:creationId xmlns:a16="http://schemas.microsoft.com/office/drawing/2014/main" id="{B10BD35A-4FE8-4061-9A5F-6EA3173911F4}"/>
                </a:ext>
              </a:extLst>
            </p:cNvPr>
            <p:cNvSpPr/>
            <p:nvPr/>
          </p:nvSpPr>
          <p:spPr bwMode="auto">
            <a:xfrm>
              <a:off x="5650448" y="3204516"/>
              <a:ext cx="215639" cy="857900"/>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sp>
        <p:nvSpPr>
          <p:cNvPr id="13" name="矩形 12">
            <a:extLst>
              <a:ext uri="{FF2B5EF4-FFF2-40B4-BE49-F238E27FC236}">
                <a16:creationId xmlns:a16="http://schemas.microsoft.com/office/drawing/2014/main" id="{A481F6B2-F74E-4CA9-BF96-D61FB74B5115}"/>
              </a:ext>
            </a:extLst>
          </p:cNvPr>
          <p:cNvSpPr>
            <a:spLocks noChangeArrowheads="1"/>
          </p:cNvSpPr>
          <p:nvPr/>
        </p:nvSpPr>
        <p:spPr bwMode="auto">
          <a:xfrm>
            <a:off x="1898948" y="2686995"/>
            <a:ext cx="1210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FF0000"/>
                </a:solidFill>
                <a:latin typeface="黑体" panose="02010609060101010101" pitchFamily="49" charset="-122"/>
                <a:ea typeface="黑体" panose="02010609060101010101" pitchFamily="49" charset="-122"/>
              </a:rPr>
              <a:t>解析</a:t>
            </a:r>
            <a:r>
              <a:rPr lang="zh-CN" altLang="en-US" sz="2400" dirty="0">
                <a:solidFill>
                  <a:srgbClr val="FF0000"/>
                </a:solidFill>
                <a:latin typeface="黑体" panose="02010609060101010101" pitchFamily="49" charset="-122"/>
                <a:ea typeface="黑体" panose="02010609060101010101" pitchFamily="49" charset="-122"/>
              </a:rPr>
              <a:t>：</a:t>
            </a:r>
          </a:p>
        </p:txBody>
      </p:sp>
      <p:sp>
        <p:nvSpPr>
          <p:cNvPr id="14" name="文本框 1">
            <a:extLst>
              <a:ext uri="{FF2B5EF4-FFF2-40B4-BE49-F238E27FC236}">
                <a16:creationId xmlns:a16="http://schemas.microsoft.com/office/drawing/2014/main" id="{253601CB-528A-40E4-B37F-BDE48CA74928}"/>
              </a:ext>
            </a:extLst>
          </p:cNvPr>
          <p:cNvSpPr txBox="1">
            <a:spLocks noChangeArrowheads="1"/>
          </p:cNvSpPr>
          <p:nvPr/>
        </p:nvSpPr>
        <p:spPr bwMode="auto">
          <a:xfrm>
            <a:off x="208239" y="1019878"/>
            <a:ext cx="5426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专题一  二元一次方程（组）定义</a:t>
            </a:r>
          </a:p>
        </p:txBody>
      </p:sp>
      <p:sp>
        <p:nvSpPr>
          <p:cNvPr id="15" name="矩形 14">
            <a:extLst>
              <a:ext uri="{FF2B5EF4-FFF2-40B4-BE49-F238E27FC236}">
                <a16:creationId xmlns:a16="http://schemas.microsoft.com/office/drawing/2014/main" id="{ABC6652E-E085-4E2F-B176-52609A83127F}"/>
              </a:ext>
            </a:extLst>
          </p:cNvPr>
          <p:cNvSpPr>
            <a:spLocks noChangeArrowheads="1"/>
          </p:cNvSpPr>
          <p:nvPr/>
        </p:nvSpPr>
        <p:spPr bwMode="auto">
          <a:xfrm>
            <a:off x="9620230" y="1749751"/>
            <a:ext cx="364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solidFill>
                  <a:srgbClr val="FF0000"/>
                </a:solidFill>
                <a:latin typeface="黑体" panose="02010609060101010101" pitchFamily="49" charset="-122"/>
                <a:ea typeface="黑体" panose="02010609060101010101" pitchFamily="49" charset="-122"/>
              </a:rPr>
              <a:t>1</a:t>
            </a:r>
            <a:endParaRPr lang="en-US" altLang="zh-CN" sz="2400" b="1" dirty="0">
              <a:solidFill>
                <a:srgbClr val="FF0000"/>
              </a:solidFill>
              <a:latin typeface="黑体" panose="02010609060101010101" pitchFamily="49" charset="-122"/>
              <a:ea typeface="黑体" panose="02010609060101010101" pitchFamily="49" charset="-122"/>
            </a:endParaRPr>
          </a:p>
        </p:txBody>
      </p:sp>
      <p:sp>
        <p:nvSpPr>
          <p:cNvPr id="16" name="矩形 15">
            <a:extLst>
              <a:ext uri="{FF2B5EF4-FFF2-40B4-BE49-F238E27FC236}">
                <a16:creationId xmlns:a16="http://schemas.microsoft.com/office/drawing/2014/main" id="{1DF89056-9785-4234-B51B-D8C822D2AB55}"/>
              </a:ext>
            </a:extLst>
          </p:cNvPr>
          <p:cNvSpPr>
            <a:spLocks noChangeArrowheads="1"/>
          </p:cNvSpPr>
          <p:nvPr/>
        </p:nvSpPr>
        <p:spPr bwMode="auto">
          <a:xfrm>
            <a:off x="8181494" y="1778328"/>
            <a:ext cx="364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solidFill>
                  <a:srgbClr val="FF0000"/>
                </a:solidFill>
                <a:latin typeface="黑体" panose="02010609060101010101" pitchFamily="49" charset="-122"/>
                <a:ea typeface="黑体" panose="02010609060101010101" pitchFamily="49" charset="-122"/>
              </a:rPr>
              <a:t>1</a:t>
            </a:r>
            <a:endParaRPr lang="en-US" altLang="zh-CN" sz="2400" b="1" dirty="0">
              <a:solidFill>
                <a:srgbClr val="FF0000"/>
              </a:solidFill>
              <a:latin typeface="黑体" panose="02010609060101010101" pitchFamily="49" charset="-122"/>
              <a:ea typeface="黑体" panose="02010609060101010101" pitchFamily="49" charset="-122"/>
            </a:endParaRPr>
          </a:p>
        </p:txBody>
      </p:sp>
      <p:sp>
        <p:nvSpPr>
          <p:cNvPr id="17" name="矩形 16">
            <a:extLst>
              <a:ext uri="{FF2B5EF4-FFF2-40B4-BE49-F238E27FC236}">
                <a16:creationId xmlns:a16="http://schemas.microsoft.com/office/drawing/2014/main" id="{D3441161-48DB-484C-932B-D7024F794E5E}"/>
              </a:ext>
            </a:extLst>
          </p:cNvPr>
          <p:cNvSpPr>
            <a:spLocks noChangeArrowheads="1"/>
          </p:cNvSpPr>
          <p:nvPr/>
        </p:nvSpPr>
        <p:spPr bwMode="auto">
          <a:xfrm>
            <a:off x="374023" y="4869160"/>
            <a:ext cx="11443954" cy="1133195"/>
          </a:xfrm>
          <a:prstGeom prst="rect">
            <a:avLst/>
          </a:prstGeom>
          <a:solidFill>
            <a:srgbClr val="FFFF00"/>
          </a:solid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solidFill>
                  <a:schemeClr val="accent1">
                    <a:lumMod val="50000"/>
                  </a:schemeClr>
                </a:solidFill>
                <a:latin typeface="黑体" panose="02010609060101010101" pitchFamily="49" charset="-122"/>
                <a:ea typeface="黑体" panose="02010609060101010101" pitchFamily="49" charset="-122"/>
              </a:rPr>
              <a:t>点睛</a:t>
            </a: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这类问题根据二元一次方程的两个条件：</a:t>
            </a:r>
            <a:r>
              <a:rPr lang="en-US" altLang="zh-CN" sz="2800" dirty="0">
                <a:latin typeface="黑体" panose="02010609060101010101" pitchFamily="49" charset="-122"/>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含有</a:t>
            </a:r>
            <a:r>
              <a:rPr lang="en-US" altLang="zh-CN" sz="2800" dirty="0">
                <a:latin typeface="黑体" panose="02010609060101010101" pitchFamily="49" charset="-122"/>
                <a:ea typeface="黑体" panose="02010609060101010101" pitchFamily="49" charset="-122"/>
              </a:rPr>
              <a:t>2</a:t>
            </a:r>
            <a:r>
              <a:rPr lang="zh-CN" altLang="en-US" sz="2800" dirty="0">
                <a:latin typeface="黑体" panose="02010609060101010101" pitchFamily="49" charset="-122"/>
                <a:ea typeface="黑体" panose="02010609060101010101" pitchFamily="49" charset="-122"/>
              </a:rPr>
              <a:t>个未知数；</a:t>
            </a:r>
            <a:r>
              <a:rPr lang="en-US" altLang="zh-CN" sz="2800" dirty="0">
                <a:latin typeface="黑体" panose="02010609060101010101" pitchFamily="49" charset="-122"/>
                <a:ea typeface="黑体" panose="02010609060101010101" pitchFamily="49" charset="-122"/>
              </a:rPr>
              <a:t>2.</a:t>
            </a:r>
            <a:r>
              <a:rPr lang="zh-CN" altLang="en-US" sz="2800" dirty="0">
                <a:latin typeface="黑体" panose="02010609060101010101" pitchFamily="49" charset="-122"/>
                <a:ea typeface="黑体" panose="02010609060101010101" pitchFamily="49" charset="-122"/>
              </a:rPr>
              <a:t>未知数的最高次数都是</a:t>
            </a:r>
            <a:r>
              <a:rPr lang="en-US" altLang="zh-CN" sz="2800" dirty="0">
                <a:latin typeface="黑体" panose="02010609060101010101" pitchFamily="49" charset="-122"/>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次</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即可轻松解决</a:t>
            </a:r>
            <a:r>
              <a:rPr lang="en-US" altLang="zh-CN" sz="2800" dirty="0">
                <a:latin typeface="黑体" panose="02010609060101010101" pitchFamily="49" charset="-122"/>
                <a:ea typeface="黑体" panose="02010609060101010101" pitchFamily="49" charset="-122"/>
              </a:rPr>
              <a:t>.</a:t>
            </a:r>
          </a:p>
        </p:txBody>
      </p:sp>
      <p:sp>
        <p:nvSpPr>
          <p:cNvPr id="18" name="矩形 17">
            <a:extLst>
              <a:ext uri="{FF2B5EF4-FFF2-40B4-BE49-F238E27FC236}">
                <a16:creationId xmlns:a16="http://schemas.microsoft.com/office/drawing/2014/main" id="{830C15AD-57F1-4638-B984-4913D38A524C}"/>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52247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3" grpId="0"/>
      <p:bldP spid="15" grpId="0"/>
      <p:bldP spid="16" grpId="0"/>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Box 6">
                <a:extLst>
                  <a:ext uri="{FF2B5EF4-FFF2-40B4-BE49-F238E27FC236}">
                    <a16:creationId xmlns:a16="http://schemas.microsoft.com/office/drawing/2014/main" id="{ED3F7EAC-6FCD-4A1A-A988-C69E6858A09F}"/>
                  </a:ext>
                </a:extLst>
              </p:cNvPr>
              <p:cNvSpPr txBox="1"/>
              <p:nvPr/>
            </p:nvSpPr>
            <p:spPr>
              <a:xfrm>
                <a:off x="242887" y="1682938"/>
                <a:ext cx="11253713" cy="2802114"/>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b="1" noProof="1">
                    <a:solidFill>
                      <a:srgbClr val="FF0000"/>
                    </a:solidFill>
                    <a:latin typeface="Times New Roman" panose="02020603050405020304" pitchFamily="18" charset="0"/>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1】</a:t>
                </a:r>
                <a:r>
                  <a:rPr lang="en-US" altLang="zh-CN" sz="2800" noProof="1">
                    <a:latin typeface="Times New Roman" panose="02020603050405020304" pitchFamily="18" charset="0"/>
                    <a:ea typeface="黑体" panose="02010609060101010101" pitchFamily="49" charset="-122"/>
                  </a:rPr>
                  <a:t>2.</a:t>
                </a:r>
                <a:r>
                  <a:rPr lang="zh-CN" altLang="en-US" sz="2800" noProof="1">
                    <a:latin typeface="Times New Roman" panose="02020603050405020304" pitchFamily="18" charset="0"/>
                    <a:ea typeface="黑体" panose="02010609060101010101" pitchFamily="49" charset="-122"/>
                  </a:rPr>
                  <a:t>下列不是二元一次方程组的是（     ）</a:t>
                </a:r>
                <a:endParaRPr lang="en-US" altLang="zh-CN" sz="2800" noProof="1">
                  <a:latin typeface="Times New Roman" panose="02020603050405020304" pitchFamily="18" charset="0"/>
                  <a:ea typeface="黑体" panose="02010609060101010101" pitchFamily="49" charset="-122"/>
                </a:endParaRPr>
              </a:p>
              <a:p>
                <a:pPr>
                  <a:lnSpc>
                    <a:spcPct val="150000"/>
                  </a:lnSpc>
                  <a:defRPr/>
                </a:pPr>
                <a:r>
                  <a:rPr lang="en-US" altLang="zh-CN" sz="2800" noProof="1">
                    <a:latin typeface="Times New Roman" panose="02020603050405020304" pitchFamily="18" charset="0"/>
                    <a:ea typeface="黑体" panose="02010609060101010101" pitchFamily="49" charset="-122"/>
                  </a:rPr>
                  <a:t>A.</a:t>
                </a:r>
                <a14:m>
                  <m:oMath xmlns:m="http://schemas.openxmlformats.org/officeDocument/2006/math">
                    <m:d>
                      <m:dPr>
                        <m:begChr m:val="{"/>
                        <m:endChr m:val=""/>
                        <m:ctrlPr>
                          <a:rPr lang="en-US" altLang="zh-CN" sz="2800" i="1" noProof="1" smtClean="0">
                            <a:latin typeface="Cambria Math" panose="02040503050406030204" pitchFamily="18" charset="0"/>
                            <a:ea typeface="黑体" panose="02010609060101010101" pitchFamily="49" charset="-122"/>
                          </a:rPr>
                        </m:ctrlPr>
                      </m:dPr>
                      <m:e>
                        <m:eqArr>
                          <m:eqArrPr>
                            <m:ctrlPr>
                              <a:rPr lang="en-US" altLang="zh-CN" sz="2800" i="1" noProof="1" smtClean="0">
                                <a:latin typeface="Cambria Math" panose="02040503050406030204" pitchFamily="18" charset="0"/>
                                <a:ea typeface="黑体" panose="02010609060101010101" pitchFamily="49" charset="-122"/>
                              </a:rPr>
                            </m:ctrlPr>
                          </m:eqArrPr>
                          <m:e>
                            <m:f>
                              <m:fPr>
                                <m:ctrlPr>
                                  <a:rPr lang="en-US" altLang="zh-CN" sz="2800" i="1" noProof="1" smtClean="0">
                                    <a:latin typeface="Cambria Math" panose="02040503050406030204" pitchFamily="18" charset="0"/>
                                    <a:ea typeface="黑体" panose="02010609060101010101" pitchFamily="49" charset="-122"/>
                                  </a:rPr>
                                </m:ctrlPr>
                              </m:fPr>
                              <m:num>
                                <m:r>
                                  <a:rPr lang="en-US" altLang="zh-CN" sz="2800" b="0" i="1" noProof="1" smtClean="0">
                                    <a:latin typeface="Cambria Math" panose="02040503050406030204" pitchFamily="18" charset="0"/>
                                    <a:ea typeface="黑体" panose="02010609060101010101" pitchFamily="49" charset="-122"/>
                                  </a:rPr>
                                  <m:t>1</m:t>
                                </m:r>
                              </m:num>
                              <m:den>
                                <m:r>
                                  <m:rPr>
                                    <m:sty m:val="p"/>
                                  </m:rPr>
                                  <a:rPr lang="en-US" altLang="zh-CN" sz="2800" i="1" noProof="1">
                                    <a:latin typeface="Cambria Math" panose="02040503050406030204" pitchFamily="18" charset="0"/>
                                    <a:ea typeface="黑体" panose="02010609060101010101" pitchFamily="49" charset="-122"/>
                                  </a:rPr>
                                  <m:t>x</m:t>
                                </m:r>
                              </m:den>
                            </m:f>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smtClean="0">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4</m:t>
                            </m:r>
                          </m:e>
                          <m:e>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smtClean="0">
                                <a:latin typeface="Cambria Math" panose="02040503050406030204" pitchFamily="18" charset="0"/>
                                <a:ea typeface="黑体" panose="02010609060101010101" pitchFamily="49" charset="-122"/>
                              </a:rPr>
                              <m:t>=</m:t>
                            </m:r>
                            <m:r>
                              <a:rPr lang="en-US" altLang="zh-CN" sz="2800" b="0" i="1" noProof="1" smtClean="0">
                                <a:latin typeface="Cambria Math" panose="02040503050406030204" pitchFamily="18" charset="0"/>
                                <a:ea typeface="黑体" panose="02010609060101010101" pitchFamily="49" charset="-122"/>
                              </a:rPr>
                              <m:t>1</m:t>
                            </m:r>
                          </m:e>
                        </m:eqArr>
                      </m:e>
                    </m:d>
                    <m:r>
                      <a:rPr lang="en-US" altLang="zh-CN" sz="2800" b="0" i="0" noProof="1" smtClean="0">
                        <a:latin typeface="Cambria Math" panose="02040503050406030204" pitchFamily="18" charset="0"/>
                        <a:ea typeface="黑体" panose="02010609060101010101" pitchFamily="49" charset="-122"/>
                      </a:rPr>
                      <m:t>       </m:t>
                    </m:r>
                  </m:oMath>
                </a14:m>
                <a:r>
                  <a:rPr lang="en-US" altLang="zh-CN" sz="2800" noProof="1">
                    <a:latin typeface="Times New Roman" panose="02020603050405020304" pitchFamily="18" charset="0"/>
                    <a:ea typeface="黑体" panose="02010609060101010101" pitchFamily="49" charset="-122"/>
                  </a:rPr>
                  <a:t>B.</a:t>
                </a:r>
                <a:r>
                  <a:rPr lang="en-US" altLang="zh-CN" sz="2800" noProof="1">
                    <a:ea typeface="黑体" panose="02010609060101010101" pitchFamily="49" charset="-122"/>
                  </a:rPr>
                  <a:t> </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a:rPr lang="en-US" altLang="zh-CN" sz="2800" b="0" i="1" noProof="1" smtClean="0">
                                <a:latin typeface="Cambria Math" panose="02040503050406030204" pitchFamily="18" charset="0"/>
                                <a:ea typeface="黑体" panose="02010609060101010101" pitchFamily="49" charset="-122"/>
                              </a:rPr>
                              <m:t>4</m:t>
                            </m:r>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+3</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=6</m:t>
                            </m:r>
                          </m:e>
                          <m:e>
                            <m:r>
                              <a:rPr lang="en-US" altLang="zh-CN" sz="2800" b="0" i="1" noProof="1" smtClean="0">
                                <a:latin typeface="Cambria Math" panose="02040503050406030204" pitchFamily="18" charset="0"/>
                                <a:ea typeface="黑体" panose="02010609060101010101" pitchFamily="49" charset="-122"/>
                              </a:rPr>
                              <m:t>2</m:t>
                            </m:r>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=4</m:t>
                            </m:r>
                          </m:e>
                        </m:eqArr>
                      </m:e>
                    </m:d>
                    <m:r>
                      <a:rPr lang="en-US" altLang="zh-CN" sz="2800" noProof="1">
                        <a:latin typeface="Cambria Math" panose="02040503050406030204" pitchFamily="18" charset="0"/>
                        <a:ea typeface="黑体" panose="02010609060101010101" pitchFamily="49" charset="-122"/>
                      </a:rPr>
                      <m:t> </m:t>
                    </m:r>
                  </m:oMath>
                </a14:m>
                <a:r>
                  <a:rPr lang="en-US" altLang="zh-CN" sz="2800" noProof="1">
                    <a:latin typeface="Times New Roman" panose="02020603050405020304" pitchFamily="18" charset="0"/>
                    <a:ea typeface="黑体" panose="02010609060101010101" pitchFamily="49" charset="-122"/>
                  </a:rPr>
                  <a:t>    C. </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=4</m:t>
                            </m:r>
                          </m:e>
                          <m:e>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=4</m:t>
                            </m:r>
                          </m:e>
                        </m:eqArr>
                      </m:e>
                    </m:d>
                    <m:r>
                      <a:rPr lang="en-US" altLang="zh-CN" sz="2800" noProof="1">
                        <a:latin typeface="Cambria Math" panose="02040503050406030204" pitchFamily="18" charset="0"/>
                        <a:ea typeface="黑体" panose="02010609060101010101" pitchFamily="49" charset="-122"/>
                      </a:rPr>
                      <m:t> </m:t>
                    </m:r>
                  </m:oMath>
                </a14:m>
                <a:r>
                  <a:rPr lang="en-US" altLang="zh-CN" sz="2800" noProof="1">
                    <a:latin typeface="Times New Roman" panose="02020603050405020304" pitchFamily="18" charset="0"/>
                    <a:ea typeface="黑体" panose="02010609060101010101" pitchFamily="49" charset="-122"/>
                  </a:rPr>
                  <a:t>      D.</a:t>
                </a:r>
                <a:r>
                  <a:rPr lang="en-US" altLang="zh-CN" sz="2800" noProof="1">
                    <a:ea typeface="黑体" panose="02010609060101010101" pitchFamily="49" charset="-122"/>
                  </a:rPr>
                  <a:t> </a:t>
                </a:r>
                <a14:m>
                  <m:oMath xmlns:m="http://schemas.openxmlformats.org/officeDocument/2006/math">
                    <m:d>
                      <m:dPr>
                        <m:begChr m:val="{"/>
                        <m:endChr m:val=""/>
                        <m:ctrlPr>
                          <a:rPr lang="en-US" altLang="zh-CN" sz="2800" i="1" noProof="1">
                            <a:latin typeface="Cambria Math" panose="02040503050406030204" pitchFamily="18" charset="0"/>
                            <a:ea typeface="黑体" panose="02010609060101010101" pitchFamily="49" charset="-122"/>
                          </a:rPr>
                        </m:ctrlPr>
                      </m:dPr>
                      <m:e>
                        <m:eqArr>
                          <m:eqArrPr>
                            <m:ctrlPr>
                              <a:rPr lang="en-US" altLang="zh-CN" sz="2800" i="1" noProof="1">
                                <a:latin typeface="Cambria Math" panose="02040503050406030204" pitchFamily="18" charset="0"/>
                                <a:ea typeface="黑体" panose="02010609060101010101" pitchFamily="49" charset="-122"/>
                              </a:rPr>
                            </m:ctrlPr>
                          </m:eqArrPr>
                          <m:e>
                            <m:r>
                              <a:rPr lang="en-US" altLang="zh-CN" sz="2800" b="0" i="1" noProof="1" smtClean="0">
                                <a:latin typeface="Cambria Math" panose="02040503050406030204" pitchFamily="18" charset="0"/>
                                <a:ea typeface="黑体" panose="02010609060101010101" pitchFamily="49" charset="-122"/>
                              </a:rPr>
                              <m:t>3</m:t>
                            </m:r>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+5</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=25</m:t>
                            </m:r>
                          </m:e>
                          <m:e>
                            <m:r>
                              <m:rPr>
                                <m:sty m:val="p"/>
                              </m:rPr>
                              <a:rPr lang="en-US" altLang="zh-CN" sz="2800" i="1" noProof="1">
                                <a:latin typeface="Cambria Math" panose="02040503050406030204" pitchFamily="18" charset="0"/>
                                <a:ea typeface="黑体" panose="02010609060101010101" pitchFamily="49" charset="-122"/>
                              </a:rPr>
                              <m:t>x</m:t>
                            </m:r>
                            <m:r>
                              <a:rPr lang="en-US" altLang="zh-CN" sz="2800" i="1" noProof="1">
                                <a:latin typeface="Cambria Math" panose="02040503050406030204" pitchFamily="18" charset="0"/>
                                <a:ea typeface="黑体" panose="02010609060101010101" pitchFamily="49" charset="-122"/>
                              </a:rPr>
                              <m:t>+10</m:t>
                            </m:r>
                            <m:r>
                              <m:rPr>
                                <m:sty m:val="p"/>
                              </m:rPr>
                              <a:rPr lang="en-US" altLang="zh-CN" sz="2800" i="1" noProof="1">
                                <a:latin typeface="Cambria Math" panose="02040503050406030204" pitchFamily="18" charset="0"/>
                                <a:ea typeface="黑体" panose="02010609060101010101" pitchFamily="49" charset="-122"/>
                              </a:rPr>
                              <m:t>y</m:t>
                            </m:r>
                            <m:r>
                              <a:rPr lang="en-US" altLang="zh-CN" sz="2800" i="1" noProof="1">
                                <a:latin typeface="Cambria Math" panose="02040503050406030204" pitchFamily="18" charset="0"/>
                                <a:ea typeface="黑体" panose="02010609060101010101" pitchFamily="49" charset="-122"/>
                              </a:rPr>
                              <m:t>=25</m:t>
                            </m:r>
                          </m:e>
                        </m:eqArr>
                      </m:e>
                    </m:d>
                    <m:r>
                      <a:rPr lang="en-US" altLang="zh-CN" sz="2800" noProof="1">
                        <a:latin typeface="Cambria Math" panose="02040503050406030204" pitchFamily="18" charset="0"/>
                        <a:ea typeface="黑体" panose="02010609060101010101" pitchFamily="49" charset="-122"/>
                      </a:rPr>
                      <m:t> </m:t>
                    </m:r>
                  </m:oMath>
                </a14:m>
                <a:endParaRPr lang="en-US" altLang="zh-CN" sz="2800" noProof="1">
                  <a:latin typeface="Times New Roman" panose="02020603050405020304" pitchFamily="18" charset="0"/>
                  <a:ea typeface="黑体" panose="02010609060101010101" pitchFamily="49" charset="-122"/>
                </a:endParaRPr>
              </a:p>
            </p:txBody>
          </p:sp>
        </mc:Choice>
        <mc:Fallback xmlns="">
          <p:sp>
            <p:nvSpPr>
              <p:cNvPr id="2" name="Text Box 6">
                <a:extLst>
                  <a:ext uri="{FF2B5EF4-FFF2-40B4-BE49-F238E27FC236}">
                    <a16:creationId xmlns:a16="http://schemas.microsoft.com/office/drawing/2014/main" id="{ED3F7EAC-6FCD-4A1A-A988-C69E6858A09F}"/>
                  </a:ext>
                </a:extLst>
              </p:cNvPr>
              <p:cNvSpPr txBox="1">
                <a:spLocks noRot="1" noChangeAspect="1" noMove="1" noResize="1" noEditPoints="1" noAdjustHandles="1" noChangeArrowheads="1" noChangeShapeType="1" noTextEdit="1"/>
              </p:cNvSpPr>
              <p:nvPr/>
            </p:nvSpPr>
            <p:spPr>
              <a:xfrm>
                <a:off x="242887" y="1682938"/>
                <a:ext cx="11253713" cy="2802114"/>
              </a:xfrm>
              <a:prstGeom prst="rect">
                <a:avLst/>
              </a:prstGeom>
              <a:blipFill>
                <a:blip r:embed="rId2"/>
                <a:stretch>
                  <a:fillRect l="-1138"/>
                </a:stretch>
              </a:blipFill>
              <a:ln w="9525">
                <a:noFill/>
              </a:ln>
            </p:spPr>
            <p:txBody>
              <a:bodyPr/>
              <a:lstStyle/>
              <a:p>
                <a:r>
                  <a:rPr lang="zh-CN" altLang="en-US">
                    <a:noFill/>
                  </a:rPr>
                  <a:t> </a:t>
                </a:r>
              </a:p>
            </p:txBody>
          </p:sp>
        </mc:Fallback>
      </mc:AlternateContent>
      <p:sp>
        <p:nvSpPr>
          <p:cNvPr id="14" name="文本框 1">
            <a:extLst>
              <a:ext uri="{FF2B5EF4-FFF2-40B4-BE49-F238E27FC236}">
                <a16:creationId xmlns:a16="http://schemas.microsoft.com/office/drawing/2014/main" id="{253601CB-528A-40E4-B37F-BDE48CA74928}"/>
              </a:ext>
            </a:extLst>
          </p:cNvPr>
          <p:cNvSpPr txBox="1">
            <a:spLocks noChangeArrowheads="1"/>
          </p:cNvSpPr>
          <p:nvPr/>
        </p:nvSpPr>
        <p:spPr bwMode="auto">
          <a:xfrm>
            <a:off x="208239" y="1019878"/>
            <a:ext cx="5426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专题一  二元一次方程（组）定义</a:t>
            </a:r>
          </a:p>
        </p:txBody>
      </p:sp>
      <p:sp>
        <p:nvSpPr>
          <p:cNvPr id="15" name="矩形 14">
            <a:extLst>
              <a:ext uri="{FF2B5EF4-FFF2-40B4-BE49-F238E27FC236}">
                <a16:creationId xmlns:a16="http://schemas.microsoft.com/office/drawing/2014/main" id="{ABC6652E-E085-4E2F-B176-52609A83127F}"/>
              </a:ext>
            </a:extLst>
          </p:cNvPr>
          <p:cNvSpPr>
            <a:spLocks noChangeArrowheads="1"/>
          </p:cNvSpPr>
          <p:nvPr/>
        </p:nvSpPr>
        <p:spPr bwMode="auto">
          <a:xfrm>
            <a:off x="6888088" y="1772816"/>
            <a:ext cx="3642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solidFill>
                  <a:srgbClr val="FF0000"/>
                </a:solidFill>
                <a:latin typeface="黑体" panose="02010609060101010101" pitchFamily="49" charset="-122"/>
                <a:ea typeface="黑体" panose="02010609060101010101" pitchFamily="49" charset="-122"/>
              </a:rPr>
              <a:t>A</a:t>
            </a:r>
            <a:endParaRPr lang="en-US" altLang="zh-CN" sz="2400" b="1" dirty="0">
              <a:solidFill>
                <a:srgbClr val="FF0000"/>
              </a:solidFill>
              <a:latin typeface="黑体" panose="02010609060101010101" pitchFamily="49" charset="-122"/>
              <a:ea typeface="黑体" panose="02010609060101010101" pitchFamily="49" charset="-122"/>
            </a:endParaRPr>
          </a:p>
        </p:txBody>
      </p:sp>
      <p:sp>
        <p:nvSpPr>
          <p:cNvPr id="20" name="矩形 19">
            <a:extLst>
              <a:ext uri="{FF2B5EF4-FFF2-40B4-BE49-F238E27FC236}">
                <a16:creationId xmlns:a16="http://schemas.microsoft.com/office/drawing/2014/main" id="{55522FC2-7D2A-4991-87DF-57BFC518920A}"/>
              </a:ext>
            </a:extLst>
          </p:cNvPr>
          <p:cNvSpPr>
            <a:spLocks noChangeArrowheads="1"/>
          </p:cNvSpPr>
          <p:nvPr/>
        </p:nvSpPr>
        <p:spPr bwMode="auto">
          <a:xfrm>
            <a:off x="374023" y="4869160"/>
            <a:ext cx="11443954" cy="1693349"/>
          </a:xfrm>
          <a:prstGeom prst="rect">
            <a:avLst/>
          </a:prstGeom>
          <a:solidFill>
            <a:srgbClr val="FFFF00"/>
          </a:solid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solidFill>
                  <a:schemeClr val="accent1">
                    <a:lumMod val="50000"/>
                  </a:schemeClr>
                </a:solidFill>
                <a:latin typeface="黑体" panose="02010609060101010101" pitchFamily="49" charset="-122"/>
                <a:ea typeface="黑体" panose="02010609060101010101" pitchFamily="49" charset="-122"/>
              </a:rPr>
              <a:t>点睛</a:t>
            </a: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判定一个方程组是否是二元一次方程组关键在于首先看组成方程组的每一方程是否是整式方程；其次整体看方程组是否含有</a:t>
            </a:r>
            <a:r>
              <a:rPr lang="en-US" altLang="zh-CN" sz="2800" dirty="0">
                <a:latin typeface="黑体" panose="02010609060101010101" pitchFamily="49" charset="-122"/>
                <a:ea typeface="黑体" panose="02010609060101010101" pitchFamily="49" charset="-122"/>
              </a:rPr>
              <a:t>2</a:t>
            </a:r>
            <a:r>
              <a:rPr lang="zh-CN" altLang="en-US" sz="2800" dirty="0">
                <a:latin typeface="黑体" panose="02010609060101010101" pitchFamily="49" charset="-122"/>
                <a:ea typeface="黑体" panose="02010609060101010101" pitchFamily="49" charset="-122"/>
              </a:rPr>
              <a:t>个未知数，而且未知数的最高次数都是</a:t>
            </a:r>
            <a:r>
              <a:rPr lang="en-US" altLang="zh-CN" sz="2800" dirty="0">
                <a:latin typeface="黑体" panose="02010609060101010101" pitchFamily="49" charset="-122"/>
                <a:ea typeface="黑体" panose="02010609060101010101" pitchFamily="49" charset="-122"/>
              </a:rPr>
              <a:t>1</a:t>
            </a:r>
            <a:r>
              <a:rPr lang="zh-CN" altLang="en-US" sz="2800" dirty="0">
                <a:latin typeface="黑体" panose="02010609060101010101" pitchFamily="49" charset="-122"/>
                <a:ea typeface="黑体" panose="02010609060101010101" pitchFamily="49" charset="-122"/>
              </a:rPr>
              <a:t>次</a:t>
            </a:r>
            <a:r>
              <a:rPr lang="en-US" altLang="zh-CN" sz="2800" dirty="0">
                <a:latin typeface="黑体" panose="02010609060101010101" pitchFamily="49" charset="-122"/>
                <a:ea typeface="黑体" panose="02010609060101010101" pitchFamily="49" charset="-122"/>
              </a:rPr>
              <a:t>.</a:t>
            </a:r>
          </a:p>
        </p:txBody>
      </p:sp>
      <p:sp>
        <p:nvSpPr>
          <p:cNvPr id="21" name="矩形 20">
            <a:extLst>
              <a:ext uri="{FF2B5EF4-FFF2-40B4-BE49-F238E27FC236}">
                <a16:creationId xmlns:a16="http://schemas.microsoft.com/office/drawing/2014/main" id="{E3CA9A5F-2F3E-4BC6-870E-268D31BD8723}"/>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425214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8594934-CE5D-4666-8659-89D19455A860}"/>
              </a:ext>
            </a:extLst>
          </p:cNvPr>
          <p:cNvSpPr>
            <a:spLocks noChangeArrowheads="1"/>
          </p:cNvSpPr>
          <p:nvPr/>
        </p:nvSpPr>
        <p:spPr bwMode="auto">
          <a:xfrm>
            <a:off x="335360" y="980728"/>
            <a:ext cx="11737304"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迁移应用</a:t>
            </a:r>
            <a:r>
              <a:rPr lang="en-US" altLang="zh-CN" sz="2800" dirty="0">
                <a:latin typeface="Times New Roman" panose="02020603050405020304" pitchFamily="18" charset="0"/>
                <a:ea typeface="黑体" panose="02010609060101010101" pitchFamily="49" charset="-122"/>
              </a:rPr>
              <a:t>】</a:t>
            </a:r>
          </a:p>
          <a:p>
            <a:pPr>
              <a:lnSpc>
                <a:spcPct val="150000"/>
              </a:lnSpc>
            </a:pPr>
            <a:r>
              <a:rPr lang="en-US" altLang="zh-CN" sz="2800" dirty="0">
                <a:latin typeface="Times New Roman" panose="02020603050405020304" pitchFamily="18" charset="0"/>
                <a:ea typeface="黑体" panose="02010609060101010101" pitchFamily="49" charset="-122"/>
              </a:rPr>
              <a:t>1.</a:t>
            </a:r>
            <a:r>
              <a:rPr lang="zh-CN" altLang="en-US" sz="2800" dirty="0">
                <a:latin typeface="Times New Roman" panose="02020603050405020304" pitchFamily="18" charset="0"/>
                <a:ea typeface="黑体" panose="02010609060101010101" pitchFamily="49" charset="-122"/>
              </a:rPr>
              <a:t>已知方程</a:t>
            </a:r>
            <a:r>
              <a:rPr lang="en-US" altLang="zh-CN" sz="2800" b="1"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m</a:t>
            </a:r>
            <a:r>
              <a:rPr lang="en-US" altLang="zh-CN" sz="2800" dirty="0">
                <a:latin typeface="黑体" panose="02010609060101010101" pitchFamily="49" charset="-122"/>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3)      </a:t>
            </a:r>
            <a:r>
              <a:rPr lang="en-US" altLang="zh-CN" sz="2800" b="1" dirty="0">
                <a:latin typeface="Times New Roman" panose="02020603050405020304" pitchFamily="18" charset="0"/>
                <a:ea typeface="黑体" panose="02010609060101010101" pitchFamily="49" charset="-122"/>
              </a:rPr>
              <a:t>+</a:t>
            </a:r>
            <a:r>
              <a:rPr lang="en-US" altLang="zh-CN" sz="2800"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n</a:t>
            </a:r>
            <a:r>
              <a:rPr lang="en-US" altLang="zh-CN" sz="2800" dirty="0">
                <a:latin typeface="Times New Roman" panose="02020603050405020304" pitchFamily="18" charset="0"/>
                <a:ea typeface="黑体" panose="02010609060101010101" pitchFamily="49" charset="-122"/>
              </a:rPr>
              <a:t>+2)         =0</a:t>
            </a:r>
            <a:r>
              <a:rPr lang="zh-CN" altLang="en-US" sz="2800" dirty="0">
                <a:latin typeface="Times New Roman" panose="02020603050405020304" pitchFamily="18" charset="0"/>
                <a:ea typeface="黑体" panose="02010609060101010101" pitchFamily="49" charset="-122"/>
              </a:rPr>
              <a:t>是关于</a:t>
            </a:r>
            <a:r>
              <a:rPr lang="en-US" altLang="zh-CN" sz="2800" i="1" dirty="0">
                <a:latin typeface="Times New Roman" panose="02020603050405020304" pitchFamily="18" charset="0"/>
                <a:ea typeface="黑体" panose="02010609060101010101" pitchFamily="49" charset="-122"/>
              </a:rPr>
              <a:t>x</a:t>
            </a:r>
            <a:r>
              <a:rPr lang="zh-CN" altLang="en-US" sz="2800" i="1"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y</a:t>
            </a:r>
            <a:r>
              <a:rPr lang="zh-CN" altLang="en-US" sz="2800" dirty="0">
                <a:latin typeface="Times New Roman" panose="02020603050405020304" pitchFamily="18" charset="0"/>
                <a:ea typeface="黑体" panose="02010609060101010101" pitchFamily="49" charset="-122"/>
              </a:rPr>
              <a:t>的二元一次方程，求</a:t>
            </a:r>
            <a:r>
              <a:rPr lang="en-US" altLang="zh-CN" sz="2800" i="1" dirty="0">
                <a:latin typeface="Times New Roman" panose="02020603050405020304" pitchFamily="18" charset="0"/>
                <a:ea typeface="黑体" panose="02010609060101010101" pitchFamily="49" charset="-122"/>
              </a:rPr>
              <a:t>m</a:t>
            </a:r>
            <a:r>
              <a:rPr lang="zh-CN" altLang="en-US" sz="2800" i="1" dirty="0">
                <a:latin typeface="Times New Roman" panose="02020603050405020304" pitchFamily="18" charset="0"/>
                <a:ea typeface="黑体" panose="02010609060101010101" pitchFamily="49" charset="-122"/>
              </a:rPr>
              <a:t>、</a:t>
            </a:r>
            <a:r>
              <a:rPr lang="en-US" altLang="zh-CN" sz="2800" i="1" dirty="0">
                <a:latin typeface="Times New Roman" panose="02020603050405020304" pitchFamily="18" charset="0"/>
                <a:ea typeface="黑体" panose="02010609060101010101" pitchFamily="49" charset="-122"/>
              </a:rPr>
              <a:t>n</a:t>
            </a:r>
            <a:r>
              <a:rPr lang="zh-CN" altLang="en-US" sz="2800" dirty="0">
                <a:latin typeface="Times New Roman" panose="02020603050405020304" pitchFamily="18" charset="0"/>
                <a:ea typeface="黑体" panose="02010609060101010101" pitchFamily="49" charset="-122"/>
              </a:rPr>
              <a:t>的值</a:t>
            </a:r>
            <a:r>
              <a:rPr lang="en-US" altLang="zh-CN" sz="2800" dirty="0">
                <a:latin typeface="Times New Roman" panose="02020603050405020304" pitchFamily="18" charset="0"/>
                <a:ea typeface="黑体" panose="02010609060101010101" pitchFamily="49" charset="-122"/>
              </a:rPr>
              <a:t>.</a:t>
            </a:r>
            <a:endParaRPr lang="en-US" altLang="zh-CN" sz="2800" dirty="0">
              <a:solidFill>
                <a:srgbClr val="002060"/>
              </a:solidFill>
              <a:latin typeface="Times New Roman" panose="02020603050405020304" pitchFamily="18" charset="0"/>
              <a:ea typeface="黑体" panose="02010609060101010101" pitchFamily="49" charset="-122"/>
            </a:endParaRPr>
          </a:p>
        </p:txBody>
      </p:sp>
      <p:sp>
        <p:nvSpPr>
          <p:cNvPr id="3" name="TextBox 23">
            <a:extLst>
              <a:ext uri="{FF2B5EF4-FFF2-40B4-BE49-F238E27FC236}">
                <a16:creationId xmlns:a16="http://schemas.microsoft.com/office/drawing/2014/main" id="{4F4DA060-C4C1-4FBB-B848-C1B46E43C25F}"/>
              </a:ext>
            </a:extLst>
          </p:cNvPr>
          <p:cNvSpPr txBox="1">
            <a:spLocks noChangeArrowheads="1"/>
          </p:cNvSpPr>
          <p:nvPr/>
        </p:nvSpPr>
        <p:spPr bwMode="auto">
          <a:xfrm>
            <a:off x="941461" y="2777411"/>
            <a:ext cx="7921625"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FF0000"/>
                </a:solidFill>
                <a:latin typeface="Times New Roman" panose="02020603050405020304" pitchFamily="18" charset="0"/>
                <a:ea typeface="黑体" panose="02010609060101010101" pitchFamily="49" charset="-122"/>
              </a:rPr>
              <a:t>解：由题可得</a:t>
            </a:r>
            <a:r>
              <a:rPr lang="zh-CN" altLang="en-US" sz="2800" b="1" dirty="0">
                <a:solidFill>
                  <a:srgbClr val="FF0000"/>
                </a:solidFill>
                <a:latin typeface="Times New Roman" panose="02020603050405020304" pitchFamily="18" charset="0"/>
                <a:ea typeface="黑体" panose="02010609060101010101" pitchFamily="49" charset="-122"/>
              </a:rPr>
              <a:t>：</a:t>
            </a:r>
            <a:r>
              <a:rPr lang="en-US" altLang="zh-CN" sz="2800" b="1" dirty="0">
                <a:solidFill>
                  <a:srgbClr val="FF0000"/>
                </a:solidFill>
                <a:latin typeface="Times New Roman" panose="02020603050405020304" pitchFamily="18" charset="0"/>
                <a:ea typeface="黑体" panose="02010609060101010101" pitchFamily="49" charset="-122"/>
              </a:rPr>
              <a:t>|</a:t>
            </a:r>
            <a:r>
              <a:rPr lang="en-US" altLang="zh-CN" sz="2800" i="1" dirty="0">
                <a:solidFill>
                  <a:srgbClr val="FF0000"/>
                </a:solidFill>
                <a:latin typeface="Times New Roman" panose="02020603050405020304" pitchFamily="18" charset="0"/>
                <a:ea typeface="黑体" panose="02010609060101010101" pitchFamily="49" charset="-122"/>
              </a:rPr>
              <a:t>n</a:t>
            </a:r>
            <a:r>
              <a:rPr lang="en-US" altLang="zh-CN" sz="2800" b="1" dirty="0">
                <a:solidFill>
                  <a:srgbClr val="FF0000"/>
                </a:solidFill>
                <a:latin typeface="Times New Roman" panose="02020603050405020304" pitchFamily="18" charset="0"/>
                <a:ea typeface="黑体" panose="02010609060101010101" pitchFamily="49" charset="-122"/>
              </a:rPr>
              <a:t>|</a:t>
            </a:r>
            <a:r>
              <a:rPr lang="zh-CN" altLang="en-US" sz="2800" b="1" dirty="0">
                <a:solidFill>
                  <a:srgbClr val="FF0000"/>
                </a:solidFill>
                <a:latin typeface="Times New Roman" panose="02020603050405020304" pitchFamily="18" charset="0"/>
                <a:ea typeface="黑体" panose="02010609060101010101" pitchFamily="49" charset="-122"/>
              </a:rPr>
              <a:t> </a:t>
            </a:r>
            <a:r>
              <a:rPr lang="en-US" altLang="zh-CN" sz="2800" b="1"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1=1</a:t>
            </a:r>
            <a:r>
              <a:rPr lang="en-US" altLang="zh-CN" sz="2800" b="1" dirty="0">
                <a:solidFill>
                  <a:srgbClr val="FF0000"/>
                </a:solidFill>
                <a:latin typeface="Times New Roman" panose="02020603050405020304" pitchFamily="18" charset="0"/>
                <a:ea typeface="黑体" panose="02010609060101010101" pitchFamily="49" charset="-122"/>
              </a:rPr>
              <a:t>，</a:t>
            </a:r>
            <a:r>
              <a:rPr lang="en-US" altLang="zh-CN" sz="2800" i="1" dirty="0">
                <a:solidFill>
                  <a:srgbClr val="FF0000"/>
                </a:solidFill>
                <a:latin typeface="Times New Roman" panose="02020603050405020304" pitchFamily="18" charset="0"/>
                <a:ea typeface="黑体" panose="02010609060101010101" pitchFamily="49" charset="-122"/>
              </a:rPr>
              <a:t>m</a:t>
            </a:r>
            <a:r>
              <a:rPr lang="en-US" altLang="zh-CN" sz="2800" b="1" dirty="0">
                <a:solidFill>
                  <a:srgbClr val="FF0000"/>
                </a:solidFill>
                <a:latin typeface="Times New Roman" panose="02020603050405020304" pitchFamily="18" charset="0"/>
                <a:ea typeface="黑体" panose="02010609060101010101" pitchFamily="49" charset="-122"/>
              </a:rPr>
              <a:t>≠3</a:t>
            </a:r>
            <a:r>
              <a:rPr lang="zh-CN" altLang="en-US" sz="2800" b="1" dirty="0">
                <a:solidFill>
                  <a:srgbClr val="FF0000"/>
                </a:solidFill>
                <a:latin typeface="Times New Roman" panose="02020603050405020304" pitchFamily="18" charset="0"/>
                <a:ea typeface="黑体" panose="02010609060101010101" pitchFamily="49" charset="-122"/>
              </a:rPr>
              <a:t>，</a:t>
            </a:r>
            <a:r>
              <a:rPr lang="en-US" altLang="zh-CN" sz="2800" i="1" dirty="0">
                <a:solidFill>
                  <a:srgbClr val="FF0000"/>
                </a:solidFill>
                <a:latin typeface="Times New Roman" panose="02020603050405020304" pitchFamily="18" charset="0"/>
                <a:ea typeface="黑体" panose="02010609060101010101" pitchFamily="49" charset="-122"/>
              </a:rPr>
              <a:t>m</a:t>
            </a:r>
            <a:r>
              <a:rPr lang="en-US" altLang="zh-CN" sz="2800" b="1" baseline="30000" dirty="0">
                <a:solidFill>
                  <a:srgbClr val="FF0000"/>
                </a:solidFill>
                <a:latin typeface="Times New Roman" panose="02020603050405020304" pitchFamily="18" charset="0"/>
                <a:ea typeface="黑体" panose="02010609060101010101" pitchFamily="49" charset="-122"/>
              </a:rPr>
              <a:t>2</a:t>
            </a:r>
            <a:r>
              <a:rPr lang="en-US" altLang="zh-CN" sz="2800" b="1"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8</a:t>
            </a:r>
            <a:r>
              <a:rPr lang="en-US" altLang="zh-CN" sz="2800" b="1"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1</a:t>
            </a:r>
            <a:r>
              <a:rPr lang="zh-CN" altLang="en-US" sz="2800" dirty="0">
                <a:solidFill>
                  <a:srgbClr val="FF0000"/>
                </a:solidFill>
                <a:latin typeface="Times New Roman" panose="02020603050405020304" pitchFamily="18" charset="0"/>
                <a:ea typeface="黑体" panose="02010609060101010101" pitchFamily="49" charset="-122"/>
              </a:rPr>
              <a:t>，</a:t>
            </a:r>
            <a:r>
              <a:rPr lang="en-US" altLang="zh-CN" sz="2800" i="1" dirty="0">
                <a:solidFill>
                  <a:srgbClr val="FF0000"/>
                </a:solidFill>
                <a:latin typeface="Times New Roman" panose="02020603050405020304" pitchFamily="18" charset="0"/>
                <a:ea typeface="黑体" panose="02010609060101010101" pitchFamily="49" charset="-122"/>
              </a:rPr>
              <a:t>n</a:t>
            </a:r>
            <a:r>
              <a:rPr lang="en-US" altLang="zh-CN" sz="2800" b="1" dirty="0">
                <a:solidFill>
                  <a:srgbClr val="FF0000"/>
                </a:solidFill>
                <a:latin typeface="Times New Roman" panose="02020603050405020304" pitchFamily="18" charset="0"/>
                <a:ea typeface="黑体" panose="02010609060101010101" pitchFamily="49" charset="-122"/>
              </a:rPr>
              <a:t> ≠</a:t>
            </a:r>
            <a:r>
              <a:rPr lang="en-US" altLang="zh-CN" sz="2800" b="1"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2.</a:t>
            </a:r>
          </a:p>
          <a:p>
            <a:pPr>
              <a:lnSpc>
                <a:spcPct val="150000"/>
              </a:lnSpc>
            </a:pPr>
            <a:r>
              <a:rPr lang="en-US" altLang="zh-CN" sz="2800" b="1" dirty="0">
                <a:solidFill>
                  <a:srgbClr val="FF0000"/>
                </a:solidFill>
                <a:latin typeface="Times New Roman" panose="02020603050405020304" pitchFamily="18" charset="0"/>
                <a:ea typeface="黑体" panose="02010609060101010101" pitchFamily="49" charset="-122"/>
              </a:rPr>
              <a:t>        </a:t>
            </a:r>
            <a:r>
              <a:rPr lang="zh-CN" altLang="en-US" sz="2800" dirty="0">
                <a:solidFill>
                  <a:srgbClr val="FF0000"/>
                </a:solidFill>
                <a:latin typeface="Times New Roman" panose="02020603050405020304" pitchFamily="18" charset="0"/>
                <a:ea typeface="黑体" panose="02010609060101010101" pitchFamily="49" charset="-122"/>
              </a:rPr>
              <a:t>解得：</a:t>
            </a:r>
            <a:r>
              <a:rPr lang="en-US" altLang="zh-CN" sz="2800" i="1" dirty="0">
                <a:solidFill>
                  <a:srgbClr val="FF0000"/>
                </a:solidFill>
                <a:latin typeface="Times New Roman" panose="02020603050405020304" pitchFamily="18" charset="0"/>
                <a:ea typeface="黑体" panose="02010609060101010101" pitchFamily="49" charset="-122"/>
              </a:rPr>
              <a:t>m</a:t>
            </a:r>
            <a:r>
              <a:rPr lang="en-US" altLang="zh-CN"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3,</a:t>
            </a:r>
            <a:r>
              <a:rPr lang="en-US" altLang="zh-CN" sz="2800" i="1" dirty="0">
                <a:solidFill>
                  <a:srgbClr val="FF0000"/>
                </a:solidFill>
                <a:latin typeface="Times New Roman" panose="02020603050405020304" pitchFamily="18" charset="0"/>
                <a:ea typeface="黑体" panose="02010609060101010101" pitchFamily="49" charset="-122"/>
              </a:rPr>
              <a:t>n</a:t>
            </a:r>
            <a:r>
              <a:rPr lang="en-US" altLang="zh-CN" sz="2800" dirty="0">
                <a:solidFill>
                  <a:srgbClr val="FF0000"/>
                </a:solidFill>
                <a:latin typeface="Times New Roman" panose="02020603050405020304" pitchFamily="18" charset="0"/>
                <a:ea typeface="黑体" panose="02010609060101010101" pitchFamily="49" charset="-122"/>
              </a:rPr>
              <a:t>=2</a:t>
            </a:r>
            <a:r>
              <a:rPr lang="en-US" altLang="zh-CN" sz="2800" b="1" dirty="0">
                <a:solidFill>
                  <a:srgbClr val="FF0000"/>
                </a:solidFill>
                <a:latin typeface="Times New Roman" panose="02020603050405020304" pitchFamily="18" charset="0"/>
                <a:ea typeface="黑体" panose="02010609060101010101" pitchFamily="49" charset="-122"/>
              </a:rPr>
              <a:t>.</a:t>
            </a:r>
          </a:p>
        </p:txBody>
      </p:sp>
      <p:graphicFrame>
        <p:nvGraphicFramePr>
          <p:cNvPr id="4" name="对象 1">
            <a:hlinkClick r:id="" action="ppaction://ole?verb=1"/>
            <a:extLst>
              <a:ext uri="{FF2B5EF4-FFF2-40B4-BE49-F238E27FC236}">
                <a16:creationId xmlns:a16="http://schemas.microsoft.com/office/drawing/2014/main" id="{CB57C3F1-E1FA-4359-9170-D0172170FBE0}"/>
              </a:ext>
            </a:extLst>
          </p:cNvPr>
          <p:cNvGraphicFramePr>
            <a:graphicFrameLocks noChangeAspect="1"/>
          </p:cNvGraphicFramePr>
          <p:nvPr>
            <p:extLst>
              <p:ext uri="{D42A27DB-BD31-4B8C-83A1-F6EECF244321}">
                <p14:modId xmlns:p14="http://schemas.microsoft.com/office/powerpoint/2010/main" val="2674445116"/>
              </p:ext>
            </p:extLst>
          </p:nvPr>
        </p:nvGraphicFramePr>
        <p:xfrm>
          <a:off x="2941032" y="1752253"/>
          <a:ext cx="688975" cy="515938"/>
        </p:xfrm>
        <a:graphic>
          <a:graphicData uri="http://schemas.openxmlformats.org/presentationml/2006/ole">
            <mc:AlternateContent xmlns:mc="http://schemas.openxmlformats.org/markup-compatibility/2006">
              <mc:Choice xmlns:v="urn:schemas-microsoft-com:vml" Requires="v">
                <p:oleObj spid="_x0000_s47130" r:id="rId3" imgW="304560" imgH="228600" progId="Equation.KSEE3">
                  <p:embed/>
                </p:oleObj>
              </mc:Choice>
              <mc:Fallback>
                <p:oleObj r:id="rId3" imgW="304560" imgH="228600" progId="Equation.KSEE3">
                  <p:embed/>
                  <p:pic>
                    <p:nvPicPr>
                      <p:cNvPr id="6148" name="对象 1">
                        <a:hlinkClick r:id="" action="ppaction://ole?verb=1"/>
                        <a:extLst>
                          <a:ext uri="{FF2B5EF4-FFF2-40B4-BE49-F238E27FC236}">
                            <a16:creationId xmlns:a16="http://schemas.microsoft.com/office/drawing/2014/main" id="{BA994B0C-4D6D-43EE-B2BB-87E0253B0C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1032" y="1752253"/>
                        <a:ext cx="6889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5" name="对象 2">
            <a:hlinkClick r:id="" action="ppaction://ole?verb=1"/>
            <a:extLst>
              <a:ext uri="{FF2B5EF4-FFF2-40B4-BE49-F238E27FC236}">
                <a16:creationId xmlns:a16="http://schemas.microsoft.com/office/drawing/2014/main" id="{2539C994-9407-4470-841F-51DE3CA6A6C3}"/>
              </a:ext>
            </a:extLst>
          </p:cNvPr>
          <p:cNvGraphicFramePr>
            <a:graphicFrameLocks noChangeAspect="1"/>
          </p:cNvGraphicFramePr>
          <p:nvPr>
            <p:extLst>
              <p:ext uri="{D42A27DB-BD31-4B8C-83A1-F6EECF244321}">
                <p14:modId xmlns:p14="http://schemas.microsoft.com/office/powerpoint/2010/main" val="2322842421"/>
              </p:ext>
            </p:extLst>
          </p:nvPr>
        </p:nvGraphicFramePr>
        <p:xfrm>
          <a:off x="4500637" y="1693517"/>
          <a:ext cx="803275" cy="574675"/>
        </p:xfrm>
        <a:graphic>
          <a:graphicData uri="http://schemas.openxmlformats.org/presentationml/2006/ole">
            <mc:AlternateContent xmlns:mc="http://schemas.openxmlformats.org/markup-compatibility/2006">
              <mc:Choice xmlns:v="urn:schemas-microsoft-com:vml" Requires="v">
                <p:oleObj spid="_x0000_s47131" r:id="rId5" imgW="355320" imgH="253800" progId="Equation.KSEE3">
                  <p:embed/>
                </p:oleObj>
              </mc:Choice>
              <mc:Fallback>
                <p:oleObj r:id="rId5" imgW="355320" imgH="253800" progId="Equation.KSEE3">
                  <p:embed/>
                  <p:pic>
                    <p:nvPicPr>
                      <p:cNvPr id="6149" name="对象 2">
                        <a:hlinkClick r:id="" action="ppaction://ole?verb=1"/>
                        <a:extLst>
                          <a:ext uri="{FF2B5EF4-FFF2-40B4-BE49-F238E27FC236}">
                            <a16:creationId xmlns:a16="http://schemas.microsoft.com/office/drawing/2014/main" id="{73A9B67D-1DA0-4A2D-AF37-AD50D7116E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637" y="1693517"/>
                        <a:ext cx="8032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6" name="矩形 5">
            <a:extLst>
              <a:ext uri="{FF2B5EF4-FFF2-40B4-BE49-F238E27FC236}">
                <a16:creationId xmlns:a16="http://schemas.microsoft.com/office/drawing/2014/main" id="{8B54B123-C743-4431-AA9F-628D9F5F08F9}"/>
              </a:ext>
            </a:extLst>
          </p:cNvPr>
          <p:cNvSpPr>
            <a:spLocks noChangeArrowheads="1"/>
          </p:cNvSpPr>
          <p:nvPr/>
        </p:nvSpPr>
        <p:spPr bwMode="auto">
          <a:xfrm>
            <a:off x="397630" y="3995576"/>
            <a:ext cx="11737304"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dirty="0">
                <a:latin typeface="Times New Roman" panose="02020603050405020304" pitchFamily="18" charset="0"/>
                <a:ea typeface="黑体" panose="02010609060101010101" pitchFamily="49" charset="-122"/>
              </a:rPr>
              <a:t>2.</a:t>
            </a:r>
            <a:r>
              <a:rPr lang="zh-CN" altLang="en-US" sz="2800" dirty="0">
                <a:latin typeface="Times New Roman" panose="02020603050405020304" pitchFamily="18" charset="0"/>
                <a:ea typeface="黑体" panose="02010609060101010101" pitchFamily="49" charset="-122"/>
              </a:rPr>
              <a:t>下列方程中，属于二元一次方程组的是（    ）</a:t>
            </a:r>
            <a:endParaRPr lang="en-US" altLang="zh-CN" sz="2800" dirty="0">
              <a:latin typeface="Times New Roman" panose="02020603050405020304" pitchFamily="18" charset="0"/>
              <a:ea typeface="黑体" panose="02010609060101010101" pitchFamily="49" charset="-122"/>
            </a:endParaRPr>
          </a:p>
        </p:txBody>
      </p:sp>
      <p:pic>
        <p:nvPicPr>
          <p:cNvPr id="9" name="图片 8">
            <a:extLst>
              <a:ext uri="{FF2B5EF4-FFF2-40B4-BE49-F238E27FC236}">
                <a16:creationId xmlns:a16="http://schemas.microsoft.com/office/drawing/2014/main" id="{7CD46EB5-28DC-4893-B3F6-D1B15A0728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1461" y="4652422"/>
            <a:ext cx="8463991" cy="1371480"/>
          </a:xfrm>
          <a:prstGeom prst="rect">
            <a:avLst/>
          </a:prstGeom>
        </p:spPr>
      </p:pic>
      <p:sp>
        <p:nvSpPr>
          <p:cNvPr id="10" name="矩形 9">
            <a:extLst>
              <a:ext uri="{FF2B5EF4-FFF2-40B4-BE49-F238E27FC236}">
                <a16:creationId xmlns:a16="http://schemas.microsoft.com/office/drawing/2014/main" id="{2C6ABF5F-9816-49A0-BA7B-C73C15D7716A}"/>
              </a:ext>
            </a:extLst>
          </p:cNvPr>
          <p:cNvSpPr/>
          <p:nvPr/>
        </p:nvSpPr>
        <p:spPr>
          <a:xfrm>
            <a:off x="551384" y="5127575"/>
            <a:ext cx="670376" cy="461665"/>
          </a:xfrm>
          <a:prstGeom prst="rect">
            <a:avLst/>
          </a:prstGeom>
        </p:spPr>
        <p:txBody>
          <a:bodyPr wrap="none">
            <a:spAutoFit/>
          </a:bodyPr>
          <a:lstStyle/>
          <a:p>
            <a:r>
              <a:rPr lang="en-US" altLang="zh-CN" sz="2400" b="0" i="0" dirty="0">
                <a:effectLst/>
                <a:latin typeface="Chinese"/>
              </a:rPr>
              <a:t>A</a:t>
            </a:r>
            <a:r>
              <a:rPr lang="zh-CN" altLang="en-US" sz="2400" b="0" i="0" dirty="0">
                <a:effectLst/>
                <a:latin typeface="Chinese"/>
              </a:rPr>
              <a:t>．</a:t>
            </a:r>
            <a:endParaRPr lang="zh-CN" altLang="en-US" sz="2400" dirty="0"/>
          </a:p>
        </p:txBody>
      </p:sp>
      <p:sp>
        <p:nvSpPr>
          <p:cNvPr id="11" name="矩形 10">
            <a:extLst>
              <a:ext uri="{FF2B5EF4-FFF2-40B4-BE49-F238E27FC236}">
                <a16:creationId xmlns:a16="http://schemas.microsoft.com/office/drawing/2014/main" id="{FC0A2F72-E279-430F-9DA7-EDA7C7FDDA8E}"/>
              </a:ext>
            </a:extLst>
          </p:cNvPr>
          <p:cNvSpPr/>
          <p:nvPr/>
        </p:nvSpPr>
        <p:spPr>
          <a:xfrm>
            <a:off x="7104112" y="4104895"/>
            <a:ext cx="444352" cy="523220"/>
          </a:xfrm>
          <a:prstGeom prst="rect">
            <a:avLst/>
          </a:prstGeom>
        </p:spPr>
        <p:txBody>
          <a:bodyPr wrap="none">
            <a:spAutoFit/>
          </a:bodyPr>
          <a:lstStyle/>
          <a:p>
            <a:r>
              <a:rPr lang="en-US" altLang="zh-CN" sz="2800" b="1" dirty="0">
                <a:solidFill>
                  <a:srgbClr val="FF0000"/>
                </a:solidFill>
              </a:rPr>
              <a:t>C</a:t>
            </a:r>
            <a:endParaRPr lang="zh-CN" altLang="en-US" sz="2800" b="1" dirty="0">
              <a:solidFill>
                <a:srgbClr val="FF0000"/>
              </a:solidFill>
            </a:endParaRPr>
          </a:p>
        </p:txBody>
      </p:sp>
      <p:sp>
        <p:nvSpPr>
          <p:cNvPr id="12" name="矩形 11">
            <a:extLst>
              <a:ext uri="{FF2B5EF4-FFF2-40B4-BE49-F238E27FC236}">
                <a16:creationId xmlns:a16="http://schemas.microsoft.com/office/drawing/2014/main" id="{E29B4B04-392E-4310-83F7-42B537F7D569}"/>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80950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a:extLst>
              <a:ext uri="{FF2B5EF4-FFF2-40B4-BE49-F238E27FC236}">
                <a16:creationId xmlns:a16="http://schemas.microsoft.com/office/drawing/2014/main" id="{DF09C5B3-7791-4789-B90A-7251D57E7E8F}"/>
              </a:ext>
            </a:extLst>
          </p:cNvPr>
          <p:cNvGrpSpPr>
            <a:grpSpLocks/>
          </p:cNvGrpSpPr>
          <p:nvPr/>
        </p:nvGrpSpPr>
        <p:grpSpPr bwMode="auto">
          <a:xfrm>
            <a:off x="191344" y="1622192"/>
            <a:ext cx="11305256" cy="967940"/>
            <a:chOff x="539750" y="2079961"/>
            <a:chExt cx="10215696" cy="967906"/>
          </a:xfrm>
        </p:grpSpPr>
        <p:sp>
          <p:nvSpPr>
            <p:cNvPr id="3" name="Text Box 6">
              <a:extLst>
                <a:ext uri="{FF2B5EF4-FFF2-40B4-BE49-F238E27FC236}">
                  <a16:creationId xmlns:a16="http://schemas.microsoft.com/office/drawing/2014/main" id="{24C01F44-AD84-4E25-B55F-216C8BC13AF1}"/>
                </a:ext>
              </a:extLst>
            </p:cNvPr>
            <p:cNvSpPr txBox="1"/>
            <p:nvPr/>
          </p:nvSpPr>
          <p:spPr>
            <a:xfrm>
              <a:off x="539750" y="2133934"/>
              <a:ext cx="10215696" cy="656823"/>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b="1" noProof="1">
                  <a:solidFill>
                    <a:srgbClr val="FF0000"/>
                  </a:solidFill>
                  <a:latin typeface="黑体" panose="02010609060101010101" pitchFamily="49" charset="-122"/>
                  <a:ea typeface="黑体" panose="02010609060101010101" pitchFamily="49" charset="-122"/>
                </a:rPr>
                <a:t>例</a:t>
              </a:r>
              <a:r>
                <a:rPr lang="en-US" altLang="zh-CN" sz="2800" b="1" noProof="1">
                  <a:solidFill>
                    <a:srgbClr val="FF0000"/>
                  </a:solidFill>
                  <a:latin typeface="Times New Roman" panose="02020603050405020304" pitchFamily="18" charset="0"/>
                  <a:ea typeface="黑体" panose="02010609060101010101" pitchFamily="49" charset="-122"/>
                </a:rPr>
                <a:t>2</a:t>
              </a:r>
              <a:r>
                <a:rPr lang="en-US" altLang="zh-CN" sz="2800" b="1" noProof="1">
                  <a:solidFill>
                    <a:srgbClr val="FF0000"/>
                  </a:solidFill>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已知</a:t>
              </a:r>
              <a:r>
                <a:rPr lang="en-US" altLang="zh-CN" sz="2800" i="1" noProof="1">
                  <a:latin typeface="Times New Roman" panose="02020603050405020304" pitchFamily="18" charset="0"/>
                  <a:ea typeface="黑体" panose="02010609060101010101" pitchFamily="49" charset="-122"/>
                </a:rPr>
                <a:t>x</a:t>
              </a:r>
              <a:r>
                <a:rPr lang="en-US" altLang="zh-CN" sz="2800" noProof="1">
                  <a:latin typeface="Times New Roman" panose="02020603050405020304" pitchFamily="18" charset="0"/>
                  <a:ea typeface="黑体" panose="02010609060101010101" pitchFamily="49" charset="-122"/>
                </a:rPr>
                <a:t>=1,</a:t>
              </a:r>
              <a:r>
                <a:rPr lang="en-US" altLang="zh-CN" sz="2800" i="1" noProof="1">
                  <a:latin typeface="Times New Roman" panose="02020603050405020304" pitchFamily="18" charset="0"/>
                  <a:ea typeface="黑体" panose="02010609060101010101" pitchFamily="49" charset="-122"/>
                </a:rPr>
                <a:t>y</a:t>
              </a:r>
              <a:r>
                <a:rPr lang="en-US" altLang="zh-CN" sz="2800" noProof="1">
                  <a:latin typeface="Times New Roman" panose="02020603050405020304" pitchFamily="18" charset="0"/>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a:t>
              </a:r>
              <a:r>
                <a:rPr lang="en-US" altLang="zh-CN" sz="2800" noProof="1">
                  <a:latin typeface="Times New Roman" panose="02020603050405020304" pitchFamily="18" charset="0"/>
                  <a:ea typeface="黑体" panose="02010609060101010101" pitchFamily="49" charset="-122"/>
                </a:rPr>
                <a:t>2</a:t>
              </a:r>
              <a:r>
                <a:rPr lang="zh-CN" altLang="en-US" sz="2800" noProof="1">
                  <a:latin typeface="黑体" panose="02010609060101010101" pitchFamily="49" charset="-122"/>
                  <a:ea typeface="黑体" panose="02010609060101010101" pitchFamily="49" charset="-122"/>
                </a:rPr>
                <a:t>是二元一次方程组         的解，求</a:t>
              </a:r>
              <a:r>
                <a:rPr lang="en-US" altLang="zh-CN" sz="2800" i="1" noProof="1">
                  <a:latin typeface="Times New Roman" panose="02020603050405020304" pitchFamily="18" charset="0"/>
                  <a:ea typeface="黑体" panose="02010609060101010101" pitchFamily="49" charset="-122"/>
                </a:rPr>
                <a:t>a,b</a:t>
              </a:r>
              <a:r>
                <a:rPr lang="zh-CN" altLang="en-US" sz="2800" noProof="1">
                  <a:latin typeface="黑体" panose="02010609060101010101" pitchFamily="49" charset="-122"/>
                  <a:ea typeface="黑体" panose="02010609060101010101" pitchFamily="49" charset="-122"/>
                </a:rPr>
                <a:t>的值</a:t>
              </a:r>
              <a:r>
                <a:rPr lang="en-US" altLang="zh-CN" sz="2800" noProof="1">
                  <a:latin typeface="黑体" panose="02010609060101010101" pitchFamily="49" charset="-122"/>
                  <a:ea typeface="黑体" panose="02010609060101010101" pitchFamily="49" charset="-122"/>
                </a:rPr>
                <a:t>.</a:t>
              </a:r>
            </a:p>
          </p:txBody>
        </p:sp>
        <p:grpSp>
          <p:nvGrpSpPr>
            <p:cNvPr id="4" name="组合 21">
              <a:extLst>
                <a:ext uri="{FF2B5EF4-FFF2-40B4-BE49-F238E27FC236}">
                  <a16:creationId xmlns:a16="http://schemas.microsoft.com/office/drawing/2014/main" id="{93EBB711-026A-432B-B2F7-429A684DCE33}"/>
                </a:ext>
              </a:extLst>
            </p:cNvPr>
            <p:cNvGrpSpPr>
              <a:grpSpLocks/>
            </p:cNvGrpSpPr>
            <p:nvPr/>
          </p:nvGrpSpPr>
          <p:grpSpPr bwMode="auto">
            <a:xfrm>
              <a:off x="6237718" y="2079961"/>
              <a:ext cx="1598381" cy="967906"/>
              <a:chOff x="6020541" y="3231750"/>
              <a:chExt cx="1597413" cy="967461"/>
            </a:xfrm>
          </p:grpSpPr>
          <p:sp>
            <p:nvSpPr>
              <p:cNvPr id="5" name="TextBox 22">
                <a:extLst>
                  <a:ext uri="{FF2B5EF4-FFF2-40B4-BE49-F238E27FC236}">
                    <a16:creationId xmlns:a16="http://schemas.microsoft.com/office/drawing/2014/main" id="{622AA559-360D-4A77-BD06-2D5F730397A6}"/>
                  </a:ext>
                </a:extLst>
              </p:cNvPr>
              <p:cNvSpPr txBox="1">
                <a:spLocks noChangeArrowheads="1"/>
              </p:cNvSpPr>
              <p:nvPr/>
            </p:nvSpPr>
            <p:spPr bwMode="auto">
              <a:xfrm>
                <a:off x="6091704" y="3231750"/>
                <a:ext cx="1526250" cy="45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ax</a:t>
                </a:r>
                <a:r>
                  <a:rPr lang="en-US" altLang="zh-CN" sz="2400">
                    <a:latin typeface="黑体" panose="02010609060101010101" pitchFamily="49" charset="-122"/>
                    <a:ea typeface="黑体" panose="02010609060101010101" pitchFamily="49" charset="-122"/>
                  </a:rPr>
                  <a:t>-</a:t>
                </a:r>
                <a:r>
                  <a:rPr lang="en-US" altLang="zh-CN" sz="2400">
                    <a:latin typeface="Times New Roman" panose="02020603050405020304" pitchFamily="18" charset="0"/>
                  </a:rPr>
                  <a:t>2</a:t>
                </a:r>
                <a:r>
                  <a:rPr lang="en-US" altLang="zh-CN" sz="2400" i="1">
                    <a:latin typeface="Times New Roman" panose="02020603050405020304" pitchFamily="18" charset="0"/>
                  </a:rPr>
                  <a:t>y</a:t>
                </a:r>
                <a:r>
                  <a:rPr lang="en-US" altLang="zh-CN" sz="2400">
                    <a:latin typeface="Times New Roman" panose="02020603050405020304" pitchFamily="18" charset="0"/>
                  </a:rPr>
                  <a:t>=3</a:t>
                </a:r>
                <a:r>
                  <a:rPr lang="zh-CN" altLang="en-US" sz="2400" b="1">
                    <a:latin typeface="Times New Roman" panose="02020603050405020304" pitchFamily="18" charset="0"/>
                  </a:rPr>
                  <a:t>，</a:t>
                </a:r>
                <a:endParaRPr lang="zh-CN" altLang="en-US" sz="2400" b="1">
                  <a:latin typeface="Times New Roman" panose="02020603050405020304" pitchFamily="18" charset="0"/>
                  <a:cs typeface="Times New Roman" panose="02020603050405020304" pitchFamily="18" charset="0"/>
                </a:endParaRPr>
              </a:p>
            </p:txBody>
          </p:sp>
          <p:sp>
            <p:nvSpPr>
              <p:cNvPr id="6" name="TextBox 23">
                <a:extLst>
                  <a:ext uri="{FF2B5EF4-FFF2-40B4-BE49-F238E27FC236}">
                    <a16:creationId xmlns:a16="http://schemas.microsoft.com/office/drawing/2014/main" id="{A36BF2EE-61A1-43CB-B6F9-4D325C31D4FF}"/>
                  </a:ext>
                </a:extLst>
              </p:cNvPr>
              <p:cNvSpPr txBox="1">
                <a:spLocks noChangeArrowheads="1"/>
              </p:cNvSpPr>
              <p:nvPr/>
            </p:nvSpPr>
            <p:spPr bwMode="auto">
              <a:xfrm>
                <a:off x="6132142" y="3742126"/>
                <a:ext cx="1095172" cy="45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x</a:t>
                </a:r>
                <a:r>
                  <a:rPr lang="en-US" altLang="zh-CN" sz="2400">
                    <a:latin typeface="黑体" panose="02010609060101010101" pitchFamily="49" charset="-122"/>
                    <a:ea typeface="黑体" panose="02010609060101010101" pitchFamily="49" charset="-122"/>
                  </a:rPr>
                  <a:t>-</a:t>
                </a:r>
                <a:r>
                  <a:rPr lang="en-US" altLang="zh-CN" sz="2400" i="1">
                    <a:latin typeface="Times New Roman" panose="02020603050405020304" pitchFamily="18" charset="0"/>
                  </a:rPr>
                  <a:t>by</a:t>
                </a:r>
                <a:r>
                  <a:rPr lang="en-US" altLang="zh-CN" sz="2400">
                    <a:latin typeface="Times New Roman" panose="02020603050405020304" pitchFamily="18" charset="0"/>
                  </a:rPr>
                  <a:t>=4</a:t>
                </a:r>
                <a:endParaRPr lang="zh-CN" altLang="en-US" sz="2400">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3C5900E1-9CF5-4739-97FE-4CC10717BF1C}"/>
                  </a:ext>
                </a:extLst>
              </p:cNvPr>
              <p:cNvSpPr/>
              <p:nvPr/>
            </p:nvSpPr>
            <p:spPr bwMode="auto">
              <a:xfrm>
                <a:off x="6020541" y="3457833"/>
                <a:ext cx="142326" cy="656521"/>
              </a:xfrm>
              <a:prstGeom prst="leftBrace">
                <a:avLst>
                  <a:gd name="adj1" fmla="val 0"/>
                  <a:gd name="adj2" fmla="val 50000"/>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dirty="0"/>
              </a:p>
            </p:txBody>
          </p:sp>
        </p:grpSp>
      </p:grpSp>
      <p:sp>
        <p:nvSpPr>
          <p:cNvPr id="8" name="TextBox 25">
            <a:extLst>
              <a:ext uri="{FF2B5EF4-FFF2-40B4-BE49-F238E27FC236}">
                <a16:creationId xmlns:a16="http://schemas.microsoft.com/office/drawing/2014/main" id="{91AFDBE0-9DD7-46EA-BED7-A3CFC5D5B414}"/>
              </a:ext>
            </a:extLst>
          </p:cNvPr>
          <p:cNvSpPr txBox="1">
            <a:spLocks noChangeArrowheads="1"/>
          </p:cNvSpPr>
          <p:nvPr/>
        </p:nvSpPr>
        <p:spPr bwMode="auto">
          <a:xfrm>
            <a:off x="1408486" y="2849040"/>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解：</a:t>
            </a:r>
          </a:p>
        </p:txBody>
      </p:sp>
      <p:sp>
        <p:nvSpPr>
          <p:cNvPr id="9" name="TextBox 26">
            <a:extLst>
              <a:ext uri="{FF2B5EF4-FFF2-40B4-BE49-F238E27FC236}">
                <a16:creationId xmlns:a16="http://schemas.microsoft.com/office/drawing/2014/main" id="{54ED9B20-C278-4682-8AA3-8B595C344D11}"/>
              </a:ext>
            </a:extLst>
          </p:cNvPr>
          <p:cNvSpPr txBox="1">
            <a:spLocks noChangeArrowheads="1"/>
          </p:cNvSpPr>
          <p:nvPr/>
        </p:nvSpPr>
        <p:spPr bwMode="auto">
          <a:xfrm>
            <a:off x="2135560" y="2869678"/>
            <a:ext cx="54841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FF0000"/>
                </a:solidFill>
                <a:latin typeface="黑体" panose="02010609060101010101" pitchFamily="49" charset="-122"/>
                <a:ea typeface="黑体" panose="02010609060101010101" pitchFamily="49" charset="-122"/>
              </a:rPr>
              <a:t>把</a:t>
            </a:r>
            <a:r>
              <a:rPr lang="en-US" altLang="zh-CN" sz="2800" i="1" dirty="0">
                <a:solidFill>
                  <a:srgbClr val="FF0000"/>
                </a:solidFill>
                <a:latin typeface="Times New Roman" panose="02020603050405020304" pitchFamily="18" charset="0"/>
                <a:ea typeface="黑体" panose="02010609060101010101" pitchFamily="49" charset="-122"/>
              </a:rPr>
              <a:t>x</a:t>
            </a:r>
            <a:r>
              <a:rPr lang="en-US" altLang="zh-CN" sz="2800" dirty="0">
                <a:solidFill>
                  <a:srgbClr val="FF0000"/>
                </a:solidFill>
                <a:latin typeface="Times New Roman" panose="02020603050405020304" pitchFamily="18" charset="0"/>
                <a:ea typeface="黑体" panose="02010609060101010101" pitchFamily="49" charset="-122"/>
              </a:rPr>
              <a:t>=1,</a:t>
            </a:r>
            <a:r>
              <a:rPr lang="en-US" altLang="zh-CN" sz="2800" i="1" dirty="0">
                <a:solidFill>
                  <a:srgbClr val="FF0000"/>
                </a:solidFill>
                <a:latin typeface="Times New Roman" panose="02020603050405020304" pitchFamily="18" charset="0"/>
                <a:ea typeface="黑体" panose="02010609060101010101" pitchFamily="49" charset="-122"/>
              </a:rPr>
              <a:t>y</a:t>
            </a:r>
            <a:r>
              <a:rPr lang="en-US" altLang="zh-CN"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2</a:t>
            </a:r>
            <a:r>
              <a:rPr lang="zh-CN" altLang="en-US" sz="2800" dirty="0">
                <a:solidFill>
                  <a:srgbClr val="FF0000"/>
                </a:solidFill>
                <a:latin typeface="黑体" panose="02010609060101010101" pitchFamily="49" charset="-122"/>
                <a:ea typeface="黑体" panose="02010609060101010101" pitchFamily="49" charset="-122"/>
              </a:rPr>
              <a:t>代入二元一次方程组得</a:t>
            </a:r>
          </a:p>
        </p:txBody>
      </p:sp>
      <p:grpSp>
        <p:nvGrpSpPr>
          <p:cNvPr id="10" name="组合 27">
            <a:extLst>
              <a:ext uri="{FF2B5EF4-FFF2-40B4-BE49-F238E27FC236}">
                <a16:creationId xmlns:a16="http://schemas.microsoft.com/office/drawing/2014/main" id="{E69E0102-9222-498D-970A-FCE0E09A0DB8}"/>
              </a:ext>
            </a:extLst>
          </p:cNvPr>
          <p:cNvGrpSpPr>
            <a:grpSpLocks/>
          </p:cNvGrpSpPr>
          <p:nvPr/>
        </p:nvGrpSpPr>
        <p:grpSpPr bwMode="auto">
          <a:xfrm>
            <a:off x="7521949" y="2706166"/>
            <a:ext cx="1609725" cy="811213"/>
            <a:chOff x="5650448" y="3194365"/>
            <a:chExt cx="1609888" cy="811446"/>
          </a:xfrm>
        </p:grpSpPr>
        <p:sp>
          <p:nvSpPr>
            <p:cNvPr id="11" name="TextBox 28">
              <a:extLst>
                <a:ext uri="{FF2B5EF4-FFF2-40B4-BE49-F238E27FC236}">
                  <a16:creationId xmlns:a16="http://schemas.microsoft.com/office/drawing/2014/main" id="{ECDA5F99-6C62-485B-B680-7CE373A282D7}"/>
                </a:ext>
              </a:extLst>
            </p:cNvPr>
            <p:cNvSpPr txBox="1">
              <a:spLocks noChangeArrowheads="1"/>
            </p:cNvSpPr>
            <p:nvPr/>
          </p:nvSpPr>
          <p:spPr bwMode="auto">
            <a:xfrm>
              <a:off x="5796513" y="3194365"/>
              <a:ext cx="1302091" cy="46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a</a:t>
              </a:r>
              <a:r>
                <a:rPr lang="en-US" altLang="zh-CN" sz="2400">
                  <a:solidFill>
                    <a:srgbClr val="FF0000"/>
                  </a:solidFill>
                  <a:latin typeface="Times New Roman" panose="02020603050405020304" pitchFamily="18" charset="0"/>
                </a:rPr>
                <a:t>+4=3</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2" name="TextBox 29">
              <a:extLst>
                <a:ext uri="{FF2B5EF4-FFF2-40B4-BE49-F238E27FC236}">
                  <a16:creationId xmlns:a16="http://schemas.microsoft.com/office/drawing/2014/main" id="{06B04029-820B-4C80-82F2-ACB3BF2762C1}"/>
                </a:ext>
              </a:extLst>
            </p:cNvPr>
            <p:cNvSpPr txBox="1">
              <a:spLocks noChangeArrowheads="1"/>
            </p:cNvSpPr>
            <p:nvPr/>
          </p:nvSpPr>
          <p:spPr bwMode="auto">
            <a:xfrm>
              <a:off x="5796513" y="3548121"/>
              <a:ext cx="1463823" cy="4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rPr>
                <a:t>1+2</a:t>
              </a:r>
              <a:r>
                <a:rPr lang="en-US" altLang="zh-CN" sz="2400" i="1">
                  <a:solidFill>
                    <a:srgbClr val="FF0000"/>
                  </a:solidFill>
                  <a:latin typeface="Times New Roman" panose="02020603050405020304" pitchFamily="18" charset="0"/>
                </a:rPr>
                <a:t>b</a:t>
              </a:r>
              <a:r>
                <a:rPr lang="en-US" altLang="zh-CN" sz="2400">
                  <a:solidFill>
                    <a:srgbClr val="FF0000"/>
                  </a:solidFill>
                  <a:latin typeface="Times New Roman" panose="02020603050405020304" pitchFamily="18" charset="0"/>
                </a:rPr>
                <a:t>=4</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13" name="左大括号 12">
              <a:extLst>
                <a:ext uri="{FF2B5EF4-FFF2-40B4-BE49-F238E27FC236}">
                  <a16:creationId xmlns:a16="http://schemas.microsoft.com/office/drawing/2014/main" id="{222D3036-63E2-42FE-9314-B2666326C63C}"/>
                </a:ext>
              </a:extLst>
            </p:cNvPr>
            <p:cNvSpPr/>
            <p:nvPr/>
          </p:nvSpPr>
          <p:spPr bwMode="auto">
            <a:xfrm>
              <a:off x="5650448" y="3356337"/>
              <a:ext cx="215922" cy="576429"/>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solidFill>
                  <a:srgbClr val="FF0000"/>
                </a:solidFill>
              </a:endParaRPr>
            </a:p>
          </p:txBody>
        </p:sp>
      </p:grpSp>
      <p:sp>
        <p:nvSpPr>
          <p:cNvPr id="14" name="矩形 13">
            <a:extLst>
              <a:ext uri="{FF2B5EF4-FFF2-40B4-BE49-F238E27FC236}">
                <a16:creationId xmlns:a16="http://schemas.microsoft.com/office/drawing/2014/main" id="{299F89C2-4B32-41CA-9D97-B5298ADF3608}"/>
              </a:ext>
            </a:extLst>
          </p:cNvPr>
          <p:cNvSpPr>
            <a:spLocks noChangeArrowheads="1"/>
          </p:cNvSpPr>
          <p:nvPr/>
        </p:nvSpPr>
        <p:spPr bwMode="auto">
          <a:xfrm>
            <a:off x="2037135" y="3607866"/>
            <a:ext cx="3060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 </a:t>
            </a:r>
            <a:r>
              <a:rPr lang="zh-CN" altLang="en-US" sz="2800">
                <a:solidFill>
                  <a:srgbClr val="FF0000"/>
                </a:solidFill>
                <a:latin typeface="Times New Roman" panose="02020603050405020304" pitchFamily="18" charset="0"/>
                <a:ea typeface="黑体" panose="02010609060101010101" pitchFamily="49" charset="-122"/>
              </a:rPr>
              <a:t>解得：</a:t>
            </a:r>
            <a:r>
              <a:rPr lang="en-US" altLang="zh-CN" sz="2800" i="1">
                <a:solidFill>
                  <a:srgbClr val="FF0000"/>
                </a:solidFill>
                <a:latin typeface="Times New Roman" panose="02020603050405020304" pitchFamily="18" charset="0"/>
                <a:ea typeface="黑体" panose="02010609060101010101" pitchFamily="49" charset="-122"/>
              </a:rPr>
              <a:t>a</a:t>
            </a:r>
            <a:r>
              <a:rPr lang="en-US" altLang="zh-CN"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1,</a:t>
            </a:r>
            <a:r>
              <a:rPr lang="en-US" altLang="zh-CN" sz="2800" i="1">
                <a:solidFill>
                  <a:srgbClr val="FF0000"/>
                </a:solidFill>
                <a:latin typeface="Times New Roman" panose="02020603050405020304" pitchFamily="18" charset="0"/>
                <a:ea typeface="黑体" panose="02010609060101010101" pitchFamily="49" charset="-122"/>
              </a:rPr>
              <a:t>b</a:t>
            </a:r>
            <a:r>
              <a:rPr lang="en-US" altLang="zh-CN" sz="2800">
                <a:solidFill>
                  <a:srgbClr val="FF0000"/>
                </a:solidFill>
                <a:latin typeface="Times New Roman" panose="02020603050405020304" pitchFamily="18" charset="0"/>
                <a:ea typeface="黑体" panose="02010609060101010101" pitchFamily="49" charset="-122"/>
              </a:rPr>
              <a:t>=1.5.</a:t>
            </a:r>
          </a:p>
        </p:txBody>
      </p:sp>
      <p:sp>
        <p:nvSpPr>
          <p:cNvPr id="15" name="文本框 1">
            <a:extLst>
              <a:ext uri="{FF2B5EF4-FFF2-40B4-BE49-F238E27FC236}">
                <a16:creationId xmlns:a16="http://schemas.microsoft.com/office/drawing/2014/main" id="{F129B62B-2B05-49D1-ADD1-8DAC07868F33}"/>
              </a:ext>
            </a:extLst>
          </p:cNvPr>
          <p:cNvSpPr txBox="1">
            <a:spLocks noChangeArrowheads="1"/>
          </p:cNvSpPr>
          <p:nvPr/>
        </p:nvSpPr>
        <p:spPr bwMode="auto">
          <a:xfrm>
            <a:off x="191344" y="980728"/>
            <a:ext cx="49872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专题二  二元一次方程</a:t>
            </a:r>
            <a:r>
              <a:rPr lang="en-US" altLang="zh-CN" sz="2800" b="1" dirty="0">
                <a:solidFill>
                  <a:srgbClr val="FF0000"/>
                </a:solidFill>
                <a:latin typeface="微软雅黑" panose="020B0503020204020204" pitchFamily="34" charset="-122"/>
                <a:ea typeface="微软雅黑" panose="020B0503020204020204" pitchFamily="34" charset="-122"/>
              </a:rPr>
              <a:t>(</a:t>
            </a:r>
            <a:r>
              <a:rPr lang="zh-CN" altLang="en-US" sz="2800" b="1" dirty="0">
                <a:solidFill>
                  <a:srgbClr val="FF0000"/>
                </a:solidFill>
                <a:latin typeface="微软雅黑" panose="020B0503020204020204" pitchFamily="34" charset="-122"/>
                <a:ea typeface="微软雅黑" panose="020B0503020204020204" pitchFamily="34" charset="-122"/>
              </a:rPr>
              <a:t>组</a:t>
            </a:r>
            <a:r>
              <a:rPr lang="en-US" altLang="zh-CN" sz="2800" b="1" dirty="0">
                <a:solidFill>
                  <a:srgbClr val="FF0000"/>
                </a:solidFill>
                <a:latin typeface="微软雅黑" panose="020B0503020204020204" pitchFamily="34" charset="-122"/>
                <a:ea typeface="微软雅黑" panose="020B0503020204020204" pitchFamily="34" charset="-122"/>
              </a:rPr>
              <a:t>)</a:t>
            </a:r>
            <a:r>
              <a:rPr lang="zh-CN" altLang="en-US" sz="2800" b="1" dirty="0">
                <a:solidFill>
                  <a:srgbClr val="FF0000"/>
                </a:solidFill>
                <a:latin typeface="微软雅黑" panose="020B0503020204020204" pitchFamily="34" charset="-122"/>
                <a:ea typeface="微软雅黑" panose="020B0503020204020204" pitchFamily="34" charset="-122"/>
              </a:rPr>
              <a:t>的解</a:t>
            </a:r>
          </a:p>
        </p:txBody>
      </p:sp>
      <p:sp>
        <p:nvSpPr>
          <p:cNvPr id="16" name="矩形 15">
            <a:extLst>
              <a:ext uri="{FF2B5EF4-FFF2-40B4-BE49-F238E27FC236}">
                <a16:creationId xmlns:a16="http://schemas.microsoft.com/office/drawing/2014/main" id="{A7A0C138-800D-4E91-9A05-20CB143BF02E}"/>
              </a:ext>
            </a:extLst>
          </p:cNvPr>
          <p:cNvSpPr>
            <a:spLocks noChangeArrowheads="1"/>
          </p:cNvSpPr>
          <p:nvPr/>
        </p:nvSpPr>
        <p:spPr bwMode="auto">
          <a:xfrm>
            <a:off x="309926" y="4869160"/>
            <a:ext cx="11572148" cy="1693349"/>
          </a:xfrm>
          <a:prstGeom prst="rect">
            <a:avLst/>
          </a:prstGeom>
          <a:solidFill>
            <a:srgbClr val="FFFF00"/>
          </a:solidFill>
          <a:ln>
            <a:noFill/>
          </a:ln>
        </p:spPr>
        <p:txBody>
          <a:bodyPr wrap="square">
            <a:spAutoFit/>
          </a:bodyPr>
          <a:lstStyle/>
          <a:p>
            <a:pPr>
              <a:lnSpc>
                <a:spcPct val="130000"/>
              </a:lnSpc>
            </a:pP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solidFill>
                  <a:schemeClr val="accent1">
                    <a:lumMod val="50000"/>
                  </a:schemeClr>
                </a:solidFill>
                <a:latin typeface="黑体" panose="02010609060101010101" pitchFamily="49" charset="-122"/>
                <a:ea typeface="黑体" panose="02010609060101010101" pitchFamily="49" charset="-122"/>
              </a:rPr>
              <a:t>点睛</a:t>
            </a: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一般情况下，提到二元一次方程（组）的解，须先把解代入二元一次方程（组），得到解题需要的关系式，然后解关系式，即可解决问题</a:t>
            </a:r>
            <a:r>
              <a:rPr lang="en-US" altLang="zh-CN" sz="2800" b="1" dirty="0">
                <a:latin typeface="黑体" panose="02010609060101010101" pitchFamily="49" charset="-122"/>
                <a:ea typeface="黑体" panose="02010609060101010101" pitchFamily="49" charset="-122"/>
              </a:rPr>
              <a:t>.</a:t>
            </a:r>
          </a:p>
        </p:txBody>
      </p:sp>
      <p:sp>
        <p:nvSpPr>
          <p:cNvPr id="17" name="矩形 16">
            <a:extLst>
              <a:ext uri="{FF2B5EF4-FFF2-40B4-BE49-F238E27FC236}">
                <a16:creationId xmlns:a16="http://schemas.microsoft.com/office/drawing/2014/main" id="{1530F20D-FD7F-4B3D-BFED-59BA9CD4CA75}"/>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057130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F32FBE0-0FE7-400E-9D2E-9BBF689DB0E0}"/>
              </a:ext>
            </a:extLst>
          </p:cNvPr>
          <p:cNvSpPr>
            <a:spLocks noChangeArrowheads="1"/>
          </p:cNvSpPr>
          <p:nvPr/>
        </p:nvSpPr>
        <p:spPr bwMode="auto">
          <a:xfrm>
            <a:off x="396519" y="998129"/>
            <a:ext cx="11398962" cy="147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dirty="0">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迁移应用</a:t>
            </a:r>
            <a:r>
              <a:rPr lang="en-US" altLang="zh-CN" sz="3200" dirty="0">
                <a:latin typeface="黑体" panose="02010609060101010101" pitchFamily="49" charset="-122"/>
                <a:ea typeface="黑体" panose="02010609060101010101" pitchFamily="49" charset="-122"/>
              </a:rPr>
              <a:t>】</a:t>
            </a:r>
          </a:p>
          <a:p>
            <a:pPr>
              <a:lnSpc>
                <a:spcPct val="150000"/>
              </a:lnSpc>
            </a:pPr>
            <a:r>
              <a:rPr lang="zh-CN" altLang="en-US" sz="3200" dirty="0">
                <a:latin typeface="黑体" panose="02010609060101010101" pitchFamily="49" charset="-122"/>
                <a:ea typeface="黑体" panose="02010609060101010101" pitchFamily="49" charset="-122"/>
              </a:rPr>
              <a:t>已知</a:t>
            </a:r>
            <a:r>
              <a:rPr lang="en-US" altLang="zh-CN" sz="3200" i="1" dirty="0">
                <a:latin typeface="Times New Roman" panose="02020603050405020304" pitchFamily="18" charset="0"/>
                <a:ea typeface="黑体" panose="02010609060101010101" pitchFamily="49" charset="-122"/>
              </a:rPr>
              <a:t>x</a:t>
            </a:r>
            <a:r>
              <a:rPr lang="en-US" altLang="zh-CN" sz="3200" dirty="0">
                <a:latin typeface="Times New Roman" panose="02020603050405020304" pitchFamily="18" charset="0"/>
                <a:ea typeface="黑体" panose="02010609060101010101" pitchFamily="49" charset="-122"/>
              </a:rPr>
              <a:t>=1,</a:t>
            </a:r>
            <a:r>
              <a:rPr lang="en-US" altLang="zh-CN" sz="3200" i="1" dirty="0">
                <a:latin typeface="Times New Roman" panose="02020603050405020304" pitchFamily="18" charset="0"/>
                <a:ea typeface="黑体" panose="02010609060101010101" pitchFamily="49" charset="-122"/>
              </a:rPr>
              <a:t>y</a:t>
            </a:r>
            <a:r>
              <a:rPr lang="en-US" altLang="zh-CN" sz="3200" dirty="0">
                <a:latin typeface="Times New Roman" panose="02020603050405020304" pitchFamily="18" charset="0"/>
                <a:ea typeface="黑体" panose="02010609060101010101" pitchFamily="49" charset="-122"/>
              </a:rPr>
              <a:t>=</a:t>
            </a:r>
            <a:r>
              <a:rPr lang="en-US" altLang="zh-CN" sz="3200" dirty="0">
                <a:latin typeface="黑体" panose="02010609060101010101" pitchFamily="49" charset="-122"/>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满足</a:t>
            </a:r>
            <a:r>
              <a:rPr lang="zh-CN" altLang="en-US" sz="3200" dirty="0">
                <a:latin typeface="Times New Roman" panose="02020603050405020304" pitchFamily="18" charset="0"/>
                <a:ea typeface="黑体" panose="02010609060101010101" pitchFamily="49" charset="-122"/>
              </a:rPr>
              <a:t>（</a:t>
            </a:r>
            <a:r>
              <a:rPr lang="en-US" altLang="zh-CN" sz="3200" i="1" dirty="0">
                <a:latin typeface="Times New Roman" panose="02020603050405020304" pitchFamily="18" charset="0"/>
                <a:ea typeface="黑体" panose="02010609060101010101" pitchFamily="49" charset="-122"/>
              </a:rPr>
              <a:t>ax</a:t>
            </a:r>
            <a:r>
              <a:rPr lang="en-US" altLang="zh-CN" sz="3200" dirty="0">
                <a:latin typeface="黑体" panose="02010609060101010101" pitchFamily="49" charset="-122"/>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2</a:t>
            </a:r>
            <a:r>
              <a:rPr lang="en-US" altLang="zh-CN" sz="3200" i="1" dirty="0">
                <a:latin typeface="Times New Roman" panose="02020603050405020304" pitchFamily="18" charset="0"/>
                <a:ea typeface="黑体" panose="02010609060101010101" pitchFamily="49" charset="-122"/>
              </a:rPr>
              <a:t>y</a:t>
            </a:r>
            <a:r>
              <a:rPr lang="en-US" altLang="zh-CN" sz="3200" dirty="0">
                <a:latin typeface="黑体" panose="02010609060101010101" pitchFamily="49" charset="-122"/>
                <a:ea typeface="黑体" panose="02010609060101010101" pitchFamily="49" charset="-122"/>
              </a:rPr>
              <a:t>-</a:t>
            </a:r>
            <a:r>
              <a:rPr lang="en-US" altLang="zh-CN" sz="3200" dirty="0">
                <a:latin typeface="Times New Roman" panose="02020603050405020304" pitchFamily="18" charset="0"/>
                <a:ea typeface="黑体" panose="02010609060101010101" pitchFamily="49" charset="-122"/>
              </a:rPr>
              <a:t>3)</a:t>
            </a:r>
            <a:r>
              <a:rPr lang="en-US" altLang="zh-CN" sz="3200" baseline="30000" dirty="0">
                <a:latin typeface="Times New Roman" panose="02020603050405020304" pitchFamily="18" charset="0"/>
                <a:ea typeface="黑体" panose="02010609060101010101" pitchFamily="49" charset="-122"/>
              </a:rPr>
              <a:t>2</a:t>
            </a:r>
            <a:r>
              <a:rPr lang="en-US" altLang="zh-CN" sz="3200" dirty="0">
                <a:latin typeface="Times New Roman" panose="02020603050405020304" pitchFamily="18" charset="0"/>
                <a:ea typeface="黑体" panose="02010609060101010101" pitchFamily="49" charset="-122"/>
              </a:rPr>
              <a:t>+ |</a:t>
            </a:r>
            <a:r>
              <a:rPr lang="en-US" altLang="zh-CN" sz="3200" i="1" dirty="0">
                <a:latin typeface="Times New Roman" panose="02020603050405020304" pitchFamily="18" charset="0"/>
                <a:ea typeface="黑体" panose="02010609060101010101" pitchFamily="49" charset="-122"/>
              </a:rPr>
              <a:t>x</a:t>
            </a:r>
            <a:r>
              <a:rPr lang="en-US" altLang="zh-CN" sz="3200" i="1" dirty="0">
                <a:latin typeface="黑体" panose="02010609060101010101" pitchFamily="49" charset="-122"/>
                <a:ea typeface="黑体" panose="02010609060101010101" pitchFamily="49" charset="-122"/>
              </a:rPr>
              <a:t>-</a:t>
            </a:r>
            <a:r>
              <a:rPr lang="en-US" altLang="zh-CN" sz="3200" i="1" dirty="0">
                <a:latin typeface="Times New Roman" panose="02020603050405020304" pitchFamily="18" charset="0"/>
                <a:ea typeface="黑体" panose="02010609060101010101" pitchFamily="49" charset="-122"/>
              </a:rPr>
              <a:t>by</a:t>
            </a:r>
            <a:r>
              <a:rPr lang="en-US" altLang="zh-CN" sz="3200" dirty="0">
                <a:latin typeface="Times New Roman" panose="02020603050405020304" pitchFamily="18" charset="0"/>
                <a:ea typeface="黑体" panose="02010609060101010101" pitchFamily="49" charset="-122"/>
              </a:rPr>
              <a:t>+4 |=0,</a:t>
            </a:r>
            <a:r>
              <a:rPr lang="zh-CN" altLang="en-US" sz="3200" dirty="0">
                <a:latin typeface="黑体" panose="02010609060101010101" pitchFamily="49" charset="-122"/>
                <a:ea typeface="黑体" panose="02010609060101010101" pitchFamily="49" charset="-122"/>
              </a:rPr>
              <a:t>求</a:t>
            </a:r>
            <a:r>
              <a:rPr lang="en-US" altLang="zh-CN" sz="3200" i="1" dirty="0" err="1">
                <a:latin typeface="Times New Roman" panose="02020603050405020304" pitchFamily="18" charset="0"/>
                <a:ea typeface="黑体" panose="02010609060101010101" pitchFamily="49" charset="-122"/>
              </a:rPr>
              <a:t>a</a:t>
            </a:r>
            <a:r>
              <a:rPr lang="en-US" altLang="zh-CN" sz="3200" dirty="0" err="1">
                <a:latin typeface="Times New Roman" panose="02020603050405020304" pitchFamily="18" charset="0"/>
                <a:ea typeface="黑体" panose="02010609060101010101" pitchFamily="49" charset="-122"/>
              </a:rPr>
              <a:t>+</a:t>
            </a:r>
            <a:r>
              <a:rPr lang="en-US" altLang="zh-CN" sz="3200" i="1" dirty="0" err="1">
                <a:latin typeface="Times New Roman" panose="02020603050405020304" pitchFamily="18" charset="0"/>
                <a:ea typeface="黑体" panose="02010609060101010101" pitchFamily="49" charset="-122"/>
              </a:rPr>
              <a:t>b</a:t>
            </a:r>
            <a:r>
              <a:rPr lang="zh-CN" altLang="en-US" sz="3200" dirty="0">
                <a:latin typeface="黑体" panose="02010609060101010101" pitchFamily="49" charset="-122"/>
                <a:ea typeface="黑体" panose="02010609060101010101" pitchFamily="49" charset="-122"/>
              </a:rPr>
              <a:t>的值</a:t>
            </a:r>
            <a:r>
              <a:rPr lang="en-US" altLang="zh-CN" sz="3200" dirty="0">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3" name="TextBox 19">
            <a:extLst>
              <a:ext uri="{FF2B5EF4-FFF2-40B4-BE49-F238E27FC236}">
                <a16:creationId xmlns:a16="http://schemas.microsoft.com/office/drawing/2014/main" id="{2134C563-A4E7-4E8A-8145-A55937D9E081}"/>
              </a:ext>
            </a:extLst>
          </p:cNvPr>
          <p:cNvSpPr txBox="1">
            <a:spLocks noChangeArrowheads="1"/>
          </p:cNvSpPr>
          <p:nvPr/>
        </p:nvSpPr>
        <p:spPr bwMode="auto">
          <a:xfrm>
            <a:off x="839416" y="2717007"/>
            <a:ext cx="8329613" cy="18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解：由题意可得： </a:t>
            </a:r>
            <a:r>
              <a:rPr lang="zh-CN" altLang="en-US" sz="2400" dirty="0">
                <a:solidFill>
                  <a:srgbClr val="FF0000"/>
                </a:solidFill>
                <a:latin typeface="黑体" panose="02010609060101010101" pitchFamily="49" charset="-122"/>
                <a:ea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rPr>
              <a:t>把</a:t>
            </a:r>
            <a:r>
              <a:rPr lang="en-US" altLang="zh-CN" sz="2800" b="1" i="1" dirty="0">
                <a:solidFill>
                  <a:srgbClr val="FF0000"/>
                </a:solidFill>
                <a:latin typeface="Times New Roman" panose="02020603050405020304" pitchFamily="18" charset="0"/>
                <a:ea typeface="黑体" panose="02010609060101010101" pitchFamily="49" charset="-122"/>
              </a:rPr>
              <a:t>x</a:t>
            </a:r>
            <a:r>
              <a:rPr lang="en-US" altLang="zh-CN" sz="2800" b="1"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1</a:t>
            </a:r>
            <a:r>
              <a:rPr lang="en-US" altLang="zh-CN" sz="2800" b="1" dirty="0">
                <a:solidFill>
                  <a:srgbClr val="FF0000"/>
                </a:solidFill>
                <a:latin typeface="Times New Roman" panose="02020603050405020304" pitchFamily="18" charset="0"/>
                <a:ea typeface="黑体" panose="02010609060101010101" pitchFamily="49" charset="-122"/>
              </a:rPr>
              <a:t>,</a:t>
            </a:r>
            <a:r>
              <a:rPr lang="en-US" altLang="zh-CN" sz="2800" b="1" i="1" dirty="0">
                <a:solidFill>
                  <a:srgbClr val="FF0000"/>
                </a:solidFill>
                <a:latin typeface="Times New Roman" panose="02020603050405020304" pitchFamily="18" charset="0"/>
                <a:ea typeface="黑体" panose="02010609060101010101" pitchFamily="49" charset="-122"/>
              </a:rPr>
              <a:t>y</a:t>
            </a:r>
            <a:r>
              <a:rPr lang="en-US" altLang="zh-CN" sz="2800" dirty="0">
                <a:solidFill>
                  <a:srgbClr val="FF0000"/>
                </a:solidFill>
                <a:latin typeface="Times New Roman" panose="02020603050405020304" pitchFamily="18" charset="0"/>
                <a:ea typeface="黑体" panose="02010609060101010101" pitchFamily="49" charset="-122"/>
              </a:rPr>
              <a:t>=-2</a:t>
            </a:r>
            <a:r>
              <a:rPr lang="zh-CN" altLang="en-US" sz="2800" dirty="0">
                <a:solidFill>
                  <a:srgbClr val="FF0000"/>
                </a:solidFill>
                <a:latin typeface="黑体" panose="02010609060101010101" pitchFamily="49" charset="-122"/>
                <a:ea typeface="黑体" panose="02010609060101010101" pitchFamily="49" charset="-122"/>
              </a:rPr>
              <a:t>代入方程组</a:t>
            </a:r>
          </a:p>
          <a:p>
            <a:pPr>
              <a:lnSpc>
                <a:spcPct val="150000"/>
              </a:lnSpc>
            </a:pPr>
            <a:endParaRPr lang="en-US" altLang="zh-CN" sz="24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400" dirty="0">
                <a:solidFill>
                  <a:srgbClr val="FF0000"/>
                </a:solidFill>
                <a:latin typeface="黑体" panose="02010609060101010101" pitchFamily="49" charset="-122"/>
                <a:ea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rPr>
              <a:t>可得：         解得：</a:t>
            </a:r>
            <a:r>
              <a:rPr lang="en-US" altLang="zh-CN" sz="2800" i="1" dirty="0">
                <a:solidFill>
                  <a:srgbClr val="FF0000"/>
                </a:solidFill>
                <a:latin typeface="Times New Roman" panose="02020603050405020304" pitchFamily="18" charset="0"/>
                <a:ea typeface="黑体" panose="02010609060101010101" pitchFamily="49" charset="-122"/>
              </a:rPr>
              <a:t>a</a:t>
            </a:r>
            <a:r>
              <a:rPr lang="en-US" altLang="zh-CN"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1,</a:t>
            </a:r>
            <a:r>
              <a:rPr lang="en-US" altLang="zh-CN" sz="2800" i="1" dirty="0">
                <a:solidFill>
                  <a:srgbClr val="FF0000"/>
                </a:solidFill>
                <a:latin typeface="Times New Roman" panose="02020603050405020304" pitchFamily="18" charset="0"/>
                <a:ea typeface="黑体" panose="02010609060101010101" pitchFamily="49" charset="-122"/>
              </a:rPr>
              <a:t>b</a:t>
            </a:r>
            <a:r>
              <a:rPr lang="en-US" altLang="zh-CN"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2.5,</a:t>
            </a:r>
            <a:r>
              <a:rPr lang="zh-CN" altLang="en-US" sz="2800" dirty="0">
                <a:solidFill>
                  <a:srgbClr val="FF0000"/>
                </a:solidFill>
                <a:latin typeface="黑体" panose="02010609060101010101" pitchFamily="49" charset="-122"/>
                <a:ea typeface="黑体" panose="02010609060101010101" pitchFamily="49" charset="-122"/>
              </a:rPr>
              <a:t>则</a:t>
            </a:r>
            <a:r>
              <a:rPr lang="en-US" altLang="zh-CN" sz="2800" i="1" dirty="0" err="1">
                <a:solidFill>
                  <a:srgbClr val="FF0000"/>
                </a:solidFill>
                <a:latin typeface="Times New Roman" panose="02020603050405020304" pitchFamily="18" charset="0"/>
                <a:ea typeface="黑体" panose="02010609060101010101" pitchFamily="49" charset="-122"/>
              </a:rPr>
              <a:t>a</a:t>
            </a:r>
            <a:r>
              <a:rPr lang="en-US" altLang="zh-CN" sz="2800" dirty="0" err="1">
                <a:solidFill>
                  <a:srgbClr val="FF0000"/>
                </a:solidFill>
                <a:latin typeface="Times New Roman" panose="02020603050405020304" pitchFamily="18" charset="0"/>
                <a:ea typeface="黑体" panose="02010609060101010101" pitchFamily="49" charset="-122"/>
              </a:rPr>
              <a:t>+</a:t>
            </a:r>
            <a:r>
              <a:rPr lang="en-US" altLang="zh-CN" sz="2800" i="1" dirty="0" err="1">
                <a:solidFill>
                  <a:srgbClr val="FF0000"/>
                </a:solidFill>
                <a:latin typeface="Times New Roman" panose="02020603050405020304" pitchFamily="18" charset="0"/>
                <a:ea typeface="黑体" panose="02010609060101010101" pitchFamily="49" charset="-122"/>
              </a:rPr>
              <a:t>b</a:t>
            </a:r>
            <a:r>
              <a:rPr lang="en-US" altLang="zh-CN" sz="2800" dirty="0">
                <a:solidFill>
                  <a:srgbClr val="FF0000"/>
                </a:solidFill>
                <a:latin typeface="Times New Roman" panose="02020603050405020304" pitchFamily="18" charset="0"/>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rPr>
              <a:t>3.5.</a:t>
            </a:r>
          </a:p>
        </p:txBody>
      </p:sp>
      <p:grpSp>
        <p:nvGrpSpPr>
          <p:cNvPr id="4" name="组合 20">
            <a:extLst>
              <a:ext uri="{FF2B5EF4-FFF2-40B4-BE49-F238E27FC236}">
                <a16:creationId xmlns:a16="http://schemas.microsoft.com/office/drawing/2014/main" id="{01B27DEA-EECB-4829-AA33-63F4CA6D5492}"/>
              </a:ext>
            </a:extLst>
          </p:cNvPr>
          <p:cNvGrpSpPr>
            <a:grpSpLocks/>
          </p:cNvGrpSpPr>
          <p:nvPr/>
        </p:nvGrpSpPr>
        <p:grpSpPr bwMode="auto">
          <a:xfrm>
            <a:off x="3654948" y="2572544"/>
            <a:ext cx="2031457" cy="1031875"/>
            <a:chOff x="5650448" y="3140968"/>
            <a:chExt cx="2032170" cy="1031400"/>
          </a:xfrm>
        </p:grpSpPr>
        <p:sp>
          <p:nvSpPr>
            <p:cNvPr id="5" name="TextBox 21">
              <a:extLst>
                <a:ext uri="{FF2B5EF4-FFF2-40B4-BE49-F238E27FC236}">
                  <a16:creationId xmlns:a16="http://schemas.microsoft.com/office/drawing/2014/main" id="{6EA8DEBF-6C4B-4708-9452-F62EB0E919E6}"/>
                </a:ext>
              </a:extLst>
            </p:cNvPr>
            <p:cNvSpPr txBox="1">
              <a:spLocks noChangeArrowheads="1"/>
            </p:cNvSpPr>
            <p:nvPr/>
          </p:nvSpPr>
          <p:spPr bwMode="auto">
            <a:xfrm>
              <a:off x="5796503" y="3140968"/>
              <a:ext cx="1886115" cy="461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ax</a:t>
              </a:r>
              <a:r>
                <a:rPr lang="en-US" altLang="zh-CN" sz="2400" b="1">
                  <a:solidFill>
                    <a:srgbClr val="FF0000"/>
                  </a:solidFill>
                  <a:latin typeface="黑体" panose="02010609060101010101" pitchFamily="49" charset="-122"/>
                  <a:ea typeface="黑体" panose="02010609060101010101" pitchFamily="49" charset="-122"/>
                </a:rPr>
                <a:t>-</a:t>
              </a:r>
              <a:r>
                <a:rPr lang="en-US" altLang="zh-CN" sz="2400" b="1">
                  <a:solidFill>
                    <a:srgbClr val="FF0000"/>
                  </a:solidFill>
                  <a:latin typeface="Times New Roman" panose="02020603050405020304" pitchFamily="18" charset="0"/>
                </a:rPr>
                <a:t>2</a:t>
              </a:r>
              <a:r>
                <a:rPr lang="en-US" altLang="zh-CN" sz="2400" b="1" i="1">
                  <a:solidFill>
                    <a:srgbClr val="FF0000"/>
                  </a:solidFill>
                  <a:latin typeface="Times New Roman" panose="02020603050405020304" pitchFamily="18" charset="0"/>
                </a:rPr>
                <a:t>y</a:t>
              </a:r>
              <a:r>
                <a:rPr lang="en-US" altLang="zh-CN" sz="2400" b="1" i="1">
                  <a:solidFill>
                    <a:srgbClr val="FF0000"/>
                  </a:solidFill>
                  <a:latin typeface="黑体" panose="02010609060101010101" pitchFamily="49" charset="-122"/>
                  <a:ea typeface="黑体" panose="02010609060101010101" pitchFamily="49" charset="-122"/>
                </a:rPr>
                <a:t>-</a:t>
              </a:r>
              <a:r>
                <a:rPr lang="en-US" altLang="zh-CN" sz="2400" b="1">
                  <a:solidFill>
                    <a:srgbClr val="FF0000"/>
                  </a:solidFill>
                  <a:latin typeface="Times New Roman" panose="02020603050405020304" pitchFamily="18" charset="0"/>
                </a:rPr>
                <a:t>3=0</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6" name="TextBox 22">
              <a:extLst>
                <a:ext uri="{FF2B5EF4-FFF2-40B4-BE49-F238E27FC236}">
                  <a16:creationId xmlns:a16="http://schemas.microsoft.com/office/drawing/2014/main" id="{739A6163-A4D7-40F0-8791-751EB00261A2}"/>
                </a:ext>
              </a:extLst>
            </p:cNvPr>
            <p:cNvSpPr txBox="1">
              <a:spLocks noChangeArrowheads="1"/>
            </p:cNvSpPr>
            <p:nvPr/>
          </p:nvSpPr>
          <p:spPr bwMode="auto">
            <a:xfrm>
              <a:off x="5796503" y="3715378"/>
              <a:ext cx="1505639"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x</a:t>
              </a:r>
              <a:r>
                <a:rPr lang="en-US" altLang="zh-CN" sz="2400" b="1" i="1">
                  <a:solidFill>
                    <a:srgbClr val="FF0000"/>
                  </a:solidFill>
                  <a:latin typeface="黑体" panose="02010609060101010101" pitchFamily="49" charset="-122"/>
                  <a:ea typeface="黑体" panose="02010609060101010101" pitchFamily="49" charset="-122"/>
                </a:rPr>
                <a:t>-</a:t>
              </a:r>
              <a:r>
                <a:rPr lang="en-US" altLang="zh-CN" sz="2400" b="1" i="1">
                  <a:solidFill>
                    <a:srgbClr val="FF0000"/>
                  </a:solidFill>
                  <a:latin typeface="Times New Roman" panose="02020603050405020304" pitchFamily="18" charset="0"/>
                </a:rPr>
                <a:t>by</a:t>
              </a:r>
              <a:r>
                <a:rPr lang="en-US" altLang="zh-CN" sz="2400" b="1">
                  <a:solidFill>
                    <a:srgbClr val="FF0000"/>
                  </a:solidFill>
                  <a:latin typeface="Times New Roman" panose="02020603050405020304" pitchFamily="18" charset="0"/>
                </a:rPr>
                <a:t>+4=0.</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B7A587F7-DA54-4573-BD8F-B81C3D497B85}"/>
                </a:ext>
              </a:extLst>
            </p:cNvPr>
            <p:cNvSpPr/>
            <p:nvPr/>
          </p:nvSpPr>
          <p:spPr bwMode="auto">
            <a:xfrm>
              <a:off x="5650448" y="3285364"/>
              <a:ext cx="215976" cy="775930"/>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grpSp>
        <p:nvGrpSpPr>
          <p:cNvPr id="8" name="组合 25">
            <a:extLst>
              <a:ext uri="{FF2B5EF4-FFF2-40B4-BE49-F238E27FC236}">
                <a16:creationId xmlns:a16="http://schemas.microsoft.com/office/drawing/2014/main" id="{C9AE1618-28AA-4B9F-BBF3-098BA9586F94}"/>
              </a:ext>
            </a:extLst>
          </p:cNvPr>
          <p:cNvGrpSpPr>
            <a:grpSpLocks/>
          </p:cNvGrpSpPr>
          <p:nvPr/>
        </p:nvGrpSpPr>
        <p:grpSpPr bwMode="auto">
          <a:xfrm>
            <a:off x="2500833" y="3915568"/>
            <a:ext cx="1739900" cy="793750"/>
            <a:chOff x="5650448" y="3217133"/>
            <a:chExt cx="1741283" cy="792750"/>
          </a:xfrm>
        </p:grpSpPr>
        <p:sp>
          <p:nvSpPr>
            <p:cNvPr id="9" name="TextBox 26">
              <a:extLst>
                <a:ext uri="{FF2B5EF4-FFF2-40B4-BE49-F238E27FC236}">
                  <a16:creationId xmlns:a16="http://schemas.microsoft.com/office/drawing/2014/main" id="{A755C871-8FC1-4C3C-8FBA-2BDAB31B6A47}"/>
                </a:ext>
              </a:extLst>
            </p:cNvPr>
            <p:cNvSpPr txBox="1">
              <a:spLocks noChangeArrowheads="1"/>
            </p:cNvSpPr>
            <p:nvPr/>
          </p:nvSpPr>
          <p:spPr bwMode="auto">
            <a:xfrm>
              <a:off x="5866520" y="3217133"/>
              <a:ext cx="1290074"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rPr>
                <a:t>a</a:t>
              </a:r>
              <a:r>
                <a:rPr lang="en-US" altLang="zh-CN" sz="2400">
                  <a:solidFill>
                    <a:srgbClr val="FF0000"/>
                  </a:solidFill>
                  <a:latin typeface="Times New Roman" panose="02020603050405020304" pitchFamily="18" charset="0"/>
                </a:rPr>
                <a:t>+4=3</a:t>
              </a:r>
              <a:r>
                <a:rPr lang="zh-CN" altLang="en-US" sz="2400">
                  <a:solidFill>
                    <a:srgbClr val="FF0000"/>
                  </a:solidFill>
                  <a:latin typeface="Times New Roman" panose="02020603050405020304" pitchFamily="18" charset="0"/>
                </a:rPr>
                <a:t>，</a:t>
              </a:r>
              <a:endParaRPr lang="zh-CN" altLang="en-US" sz="2400">
                <a:solidFill>
                  <a:srgbClr val="FF0000"/>
                </a:solidFill>
                <a:latin typeface="Times New Roman" panose="02020603050405020304" pitchFamily="18" charset="0"/>
                <a:cs typeface="Times New Roman" panose="02020603050405020304" pitchFamily="18" charset="0"/>
              </a:endParaRPr>
            </a:p>
          </p:txBody>
        </p:sp>
        <p:sp>
          <p:nvSpPr>
            <p:cNvPr id="10" name="TextBox 27">
              <a:extLst>
                <a:ext uri="{FF2B5EF4-FFF2-40B4-BE49-F238E27FC236}">
                  <a16:creationId xmlns:a16="http://schemas.microsoft.com/office/drawing/2014/main" id="{F397CE2E-23A4-430F-9D2D-0C6AD74A387B}"/>
                </a:ext>
              </a:extLst>
            </p:cNvPr>
            <p:cNvSpPr txBox="1">
              <a:spLocks noChangeArrowheads="1"/>
            </p:cNvSpPr>
            <p:nvPr/>
          </p:nvSpPr>
          <p:spPr bwMode="auto">
            <a:xfrm>
              <a:off x="5796614" y="3552893"/>
              <a:ext cx="1595117"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rPr>
                <a:t>1+2</a:t>
              </a:r>
              <a:r>
                <a:rPr lang="en-US" altLang="zh-CN" sz="2400" i="1">
                  <a:solidFill>
                    <a:srgbClr val="FF0000"/>
                  </a:solidFill>
                  <a:latin typeface="Times New Roman" panose="02020603050405020304" pitchFamily="18" charset="0"/>
                </a:rPr>
                <a:t>b</a:t>
              </a:r>
              <a:r>
                <a:rPr lang="en-US" altLang="zh-CN" sz="2400">
                  <a:solidFill>
                    <a:srgbClr val="FF0000"/>
                  </a:solidFill>
                  <a:latin typeface="Times New Roman" panose="02020603050405020304" pitchFamily="18" charset="0"/>
                </a:rPr>
                <a:t>=</a:t>
              </a:r>
              <a:r>
                <a:rPr lang="en-US" altLang="zh-CN" sz="240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4</a:t>
              </a:r>
              <a:r>
                <a:rPr lang="zh-CN" altLang="en-US" sz="2400">
                  <a:solidFill>
                    <a:srgbClr val="FF0000"/>
                  </a:solidFill>
                  <a:latin typeface="Times New Roman" panose="02020603050405020304" pitchFamily="18" charset="0"/>
                </a:rPr>
                <a:t>，</a:t>
              </a:r>
              <a:endParaRPr lang="zh-CN" altLang="en-US" sz="2400">
                <a:solidFill>
                  <a:srgbClr val="FF0000"/>
                </a:solidFill>
                <a:latin typeface="Times New Roman" panose="02020603050405020304" pitchFamily="18" charset="0"/>
                <a:cs typeface="Times New Roman" panose="02020603050405020304" pitchFamily="18" charset="0"/>
              </a:endParaRPr>
            </a:p>
          </p:txBody>
        </p:sp>
        <p:sp>
          <p:nvSpPr>
            <p:cNvPr id="11" name="左大括号 10">
              <a:extLst>
                <a:ext uri="{FF2B5EF4-FFF2-40B4-BE49-F238E27FC236}">
                  <a16:creationId xmlns:a16="http://schemas.microsoft.com/office/drawing/2014/main" id="{B33CE339-A7C0-45F2-8A95-5839BABFF69A}"/>
                </a:ext>
              </a:extLst>
            </p:cNvPr>
            <p:cNvSpPr/>
            <p:nvPr/>
          </p:nvSpPr>
          <p:spPr bwMode="auto">
            <a:xfrm>
              <a:off x="5650448" y="3356657"/>
              <a:ext cx="216072" cy="575537"/>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sp>
        <p:nvSpPr>
          <p:cNvPr id="12" name="矩形 11">
            <a:extLst>
              <a:ext uri="{FF2B5EF4-FFF2-40B4-BE49-F238E27FC236}">
                <a16:creationId xmlns:a16="http://schemas.microsoft.com/office/drawing/2014/main" id="{2F48CB61-A67E-4293-B1F2-3B5490FF1ACE}"/>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450426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7">
            <a:extLst>
              <a:ext uri="{FF2B5EF4-FFF2-40B4-BE49-F238E27FC236}">
                <a16:creationId xmlns:a16="http://schemas.microsoft.com/office/drawing/2014/main" id="{8597186C-5080-40C2-BFAA-4058608D7EFA}"/>
              </a:ext>
            </a:extLst>
          </p:cNvPr>
          <p:cNvGrpSpPr>
            <a:grpSpLocks/>
          </p:cNvGrpSpPr>
          <p:nvPr/>
        </p:nvGrpSpPr>
        <p:grpSpPr bwMode="auto">
          <a:xfrm>
            <a:off x="623433" y="1603472"/>
            <a:ext cx="7743312" cy="864804"/>
            <a:chOff x="539750" y="2084791"/>
            <a:chExt cx="7743313" cy="864467"/>
          </a:xfrm>
        </p:grpSpPr>
        <p:sp>
          <p:nvSpPr>
            <p:cNvPr id="3" name="Text Box 6">
              <a:extLst>
                <a:ext uri="{FF2B5EF4-FFF2-40B4-BE49-F238E27FC236}">
                  <a16:creationId xmlns:a16="http://schemas.microsoft.com/office/drawing/2014/main" id="{E7BA0618-31EF-4B18-BA3B-4C1DC7352249}"/>
                </a:ext>
              </a:extLst>
            </p:cNvPr>
            <p:cNvSpPr txBox="1"/>
            <p:nvPr/>
          </p:nvSpPr>
          <p:spPr>
            <a:xfrm>
              <a:off x="539750" y="2133600"/>
              <a:ext cx="7561263" cy="737223"/>
            </a:xfrm>
            <a:prstGeom prst="rect">
              <a:avLst/>
            </a:prstGeom>
            <a:noFill/>
            <a:ln w="9525">
              <a:noFill/>
            </a:ln>
          </p:spPr>
          <p:txBody>
            <a:bodyPr>
              <a:spAutoFit/>
            </a:bodyPr>
            <a:lstStyle/>
            <a:p>
              <a:pPr>
                <a:lnSpc>
                  <a:spcPct val="150000"/>
                </a:lnSpc>
                <a:defRPr/>
              </a:pP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b="1" noProof="1">
                  <a:solidFill>
                    <a:srgbClr val="C00000"/>
                  </a:solidFill>
                  <a:latin typeface="黑体" panose="02010609060101010101" pitchFamily="49" charset="-122"/>
                  <a:ea typeface="黑体" panose="02010609060101010101" pitchFamily="49" charset="-122"/>
                </a:rPr>
                <a:t>例</a:t>
              </a:r>
              <a:r>
                <a:rPr lang="en-US" altLang="zh-CN" sz="3200" b="1" noProof="1">
                  <a:solidFill>
                    <a:srgbClr val="C00000"/>
                  </a:solidFill>
                  <a:latin typeface="Times New Roman" panose="02020603050405020304" pitchFamily="18" charset="0"/>
                  <a:ea typeface="黑体" panose="02010609060101010101" pitchFamily="49" charset="-122"/>
                </a:rPr>
                <a:t>3</a:t>
              </a: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noProof="1">
                  <a:latin typeface="黑体" panose="02010609060101010101" pitchFamily="49" charset="-122"/>
                  <a:ea typeface="黑体" panose="02010609060101010101" pitchFamily="49" charset="-122"/>
                </a:rPr>
                <a:t>用代入法消元法解方程组</a:t>
              </a:r>
              <a:endParaRPr lang="zh-CN" altLang="en-US" sz="3200" b="1" noProof="1">
                <a:latin typeface="黑体" panose="02010609060101010101" pitchFamily="49" charset="-122"/>
                <a:ea typeface="黑体" panose="02010609060101010101" pitchFamily="49" charset="-122"/>
              </a:endParaRPr>
            </a:p>
          </p:txBody>
        </p:sp>
        <p:grpSp>
          <p:nvGrpSpPr>
            <p:cNvPr id="4" name="组合 34">
              <a:extLst>
                <a:ext uri="{FF2B5EF4-FFF2-40B4-BE49-F238E27FC236}">
                  <a16:creationId xmlns:a16="http://schemas.microsoft.com/office/drawing/2014/main" id="{78AAF7F2-0543-4DC3-AA8B-E1FB82AD4D32}"/>
                </a:ext>
              </a:extLst>
            </p:cNvPr>
            <p:cNvGrpSpPr>
              <a:grpSpLocks/>
            </p:cNvGrpSpPr>
            <p:nvPr/>
          </p:nvGrpSpPr>
          <p:grpSpPr bwMode="auto">
            <a:xfrm>
              <a:off x="6732398" y="2084791"/>
              <a:ext cx="1550665" cy="864467"/>
              <a:chOff x="7234432" y="3236576"/>
              <a:chExt cx="1550519" cy="864070"/>
            </a:xfrm>
          </p:grpSpPr>
          <p:sp>
            <p:nvSpPr>
              <p:cNvPr id="5" name="TextBox 35">
                <a:extLst>
                  <a:ext uri="{FF2B5EF4-FFF2-40B4-BE49-F238E27FC236}">
                    <a16:creationId xmlns:a16="http://schemas.microsoft.com/office/drawing/2014/main" id="{9263F5AC-24F5-470B-BF94-034629F29BEF}"/>
                  </a:ext>
                </a:extLst>
              </p:cNvPr>
              <p:cNvSpPr txBox="1">
                <a:spLocks noChangeArrowheads="1"/>
              </p:cNvSpPr>
              <p:nvPr/>
            </p:nvSpPr>
            <p:spPr bwMode="auto">
              <a:xfrm>
                <a:off x="7380464" y="3236576"/>
                <a:ext cx="1404487"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dirty="0">
                    <a:latin typeface="Times New Roman" panose="02020603050405020304" pitchFamily="18" charset="0"/>
                  </a:rPr>
                  <a:t>3</a:t>
                </a:r>
                <a:r>
                  <a:rPr lang="en-US" altLang="zh-CN" sz="2400" i="1" dirty="0">
                    <a:latin typeface="Times New Roman" panose="02020603050405020304" pitchFamily="18" charset="0"/>
                  </a:rPr>
                  <a:t>x</a:t>
                </a:r>
                <a:r>
                  <a:rPr lang="en-US" altLang="zh-CN" sz="2400" dirty="0">
                    <a:latin typeface="黑体" panose="02010609060101010101" pitchFamily="49" charset="-122"/>
                    <a:ea typeface="黑体" panose="02010609060101010101" pitchFamily="49" charset="-122"/>
                  </a:rPr>
                  <a:t>-</a:t>
                </a:r>
                <a:r>
                  <a:rPr lang="en-US" altLang="zh-CN" sz="2400" i="1" dirty="0">
                    <a:latin typeface="Times New Roman" panose="02020603050405020304" pitchFamily="18" charset="0"/>
                  </a:rPr>
                  <a:t>y</a:t>
                </a:r>
                <a:r>
                  <a:rPr lang="en-US" altLang="zh-CN" sz="2400" dirty="0">
                    <a:latin typeface="Times New Roman" panose="02020603050405020304" pitchFamily="18" charset="0"/>
                  </a:rPr>
                  <a:t>=7</a:t>
                </a:r>
                <a:r>
                  <a:rPr lang="zh-CN" altLang="en-US" sz="2400" dirty="0">
                    <a:latin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
            <p:nvSpPr>
              <p:cNvPr id="6" name="TextBox 36">
                <a:extLst>
                  <a:ext uri="{FF2B5EF4-FFF2-40B4-BE49-F238E27FC236}">
                    <a16:creationId xmlns:a16="http://schemas.microsoft.com/office/drawing/2014/main" id="{6DD9570E-262E-4CC3-AF0E-D4DCBF81A287}"/>
                  </a:ext>
                </a:extLst>
              </p:cNvPr>
              <p:cNvSpPr txBox="1">
                <a:spLocks noChangeArrowheads="1"/>
              </p:cNvSpPr>
              <p:nvPr/>
            </p:nvSpPr>
            <p:spPr bwMode="auto">
              <a:xfrm>
                <a:off x="7380464" y="3643656"/>
                <a:ext cx="1365121"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latin typeface="Times New Roman" panose="02020603050405020304" pitchFamily="18" charset="0"/>
                  </a:rPr>
                  <a:t>5</a:t>
                </a:r>
                <a:r>
                  <a:rPr lang="en-US" altLang="zh-CN" sz="2400" i="1">
                    <a:latin typeface="Times New Roman" panose="02020603050405020304" pitchFamily="18" charset="0"/>
                  </a:rPr>
                  <a:t>x</a:t>
                </a:r>
                <a:r>
                  <a:rPr lang="en-US" altLang="zh-CN" sz="2400">
                    <a:latin typeface="Times New Roman" panose="02020603050405020304" pitchFamily="18" charset="0"/>
                  </a:rPr>
                  <a:t>+2</a:t>
                </a:r>
                <a:r>
                  <a:rPr lang="en-US" altLang="zh-CN" sz="2400" i="1">
                    <a:latin typeface="Times New Roman" panose="02020603050405020304" pitchFamily="18" charset="0"/>
                  </a:rPr>
                  <a:t>y</a:t>
                </a:r>
                <a:r>
                  <a:rPr lang="en-US" altLang="zh-CN" sz="2400">
                    <a:latin typeface="Times New Roman" panose="02020603050405020304" pitchFamily="18" charset="0"/>
                  </a:rPr>
                  <a:t>=8.</a:t>
                </a:r>
                <a:endParaRPr lang="zh-CN" altLang="en-US" sz="2400">
                  <a:latin typeface="Times New Roman" panose="02020603050405020304" pitchFamily="18" charset="0"/>
                  <a:cs typeface="Times New Roman" panose="02020603050405020304" pitchFamily="18" charset="0"/>
                </a:endParaRPr>
              </a:p>
            </p:txBody>
          </p:sp>
          <p:sp>
            <p:nvSpPr>
              <p:cNvPr id="7" name="左大括号 6">
                <a:extLst>
                  <a:ext uri="{FF2B5EF4-FFF2-40B4-BE49-F238E27FC236}">
                    <a16:creationId xmlns:a16="http://schemas.microsoft.com/office/drawing/2014/main" id="{0F5AC3AC-8AB1-4A1B-9F6A-1241A0680A67}"/>
                  </a:ext>
                </a:extLst>
              </p:cNvPr>
              <p:cNvSpPr/>
              <p:nvPr/>
            </p:nvSpPr>
            <p:spPr bwMode="auto">
              <a:xfrm>
                <a:off x="7234432" y="3429704"/>
                <a:ext cx="215880" cy="574188"/>
              </a:xfrm>
              <a:prstGeom prst="leftBrac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grpSp>
      <p:sp>
        <p:nvSpPr>
          <p:cNvPr id="8" name="TextBox 38">
            <a:extLst>
              <a:ext uri="{FF2B5EF4-FFF2-40B4-BE49-F238E27FC236}">
                <a16:creationId xmlns:a16="http://schemas.microsoft.com/office/drawing/2014/main" id="{9289B9E0-7FE2-4520-98FC-C5C10582238A}"/>
              </a:ext>
            </a:extLst>
          </p:cNvPr>
          <p:cNvSpPr txBox="1">
            <a:spLocks noChangeArrowheads="1"/>
          </p:cNvSpPr>
          <p:nvPr/>
        </p:nvSpPr>
        <p:spPr bwMode="auto">
          <a:xfrm>
            <a:off x="2421276" y="2769216"/>
            <a:ext cx="8515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Times New Roman" panose="02020603050405020304" pitchFamily="18" charset="0"/>
                <a:ea typeface="黑体" panose="02010609060101010101" pitchFamily="49" charset="-122"/>
              </a:rPr>
              <a:t>解</a:t>
            </a:r>
            <a:r>
              <a:rPr lang="zh-CN" altLang="en-US" sz="2400">
                <a:solidFill>
                  <a:srgbClr val="FF0000"/>
                </a:solidFill>
                <a:latin typeface="Times New Roman" panose="02020603050405020304" pitchFamily="18" charset="0"/>
                <a:ea typeface="黑体" panose="02010609060101010101" pitchFamily="49" charset="-122"/>
              </a:rPr>
              <a:t>：</a:t>
            </a:r>
          </a:p>
        </p:txBody>
      </p:sp>
      <p:grpSp>
        <p:nvGrpSpPr>
          <p:cNvPr id="9" name="组合 40">
            <a:extLst>
              <a:ext uri="{FF2B5EF4-FFF2-40B4-BE49-F238E27FC236}">
                <a16:creationId xmlns:a16="http://schemas.microsoft.com/office/drawing/2014/main" id="{FB36105C-B5D0-4E11-95B9-89788116FA2D}"/>
              </a:ext>
            </a:extLst>
          </p:cNvPr>
          <p:cNvGrpSpPr>
            <a:grpSpLocks/>
          </p:cNvGrpSpPr>
          <p:nvPr/>
        </p:nvGrpSpPr>
        <p:grpSpPr bwMode="auto">
          <a:xfrm>
            <a:off x="3357901" y="2537441"/>
            <a:ext cx="2092325" cy="1030288"/>
            <a:chOff x="5650448" y="3140968"/>
            <a:chExt cx="2092284" cy="1031392"/>
          </a:xfrm>
        </p:grpSpPr>
        <p:sp>
          <p:nvSpPr>
            <p:cNvPr id="10" name="TextBox 41">
              <a:extLst>
                <a:ext uri="{FF2B5EF4-FFF2-40B4-BE49-F238E27FC236}">
                  <a16:creationId xmlns:a16="http://schemas.microsoft.com/office/drawing/2014/main" id="{C46335AB-CF5B-410D-88FB-4AB9D1228918}"/>
                </a:ext>
              </a:extLst>
            </p:cNvPr>
            <p:cNvSpPr txBox="1">
              <a:spLocks noChangeArrowheads="1"/>
            </p:cNvSpPr>
            <p:nvPr/>
          </p:nvSpPr>
          <p:spPr bwMode="auto">
            <a:xfrm>
              <a:off x="5796535" y="3140968"/>
              <a:ext cx="1946197" cy="4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3</a:t>
              </a:r>
              <a:r>
                <a:rPr lang="en-US" altLang="zh-CN" sz="2400" i="1">
                  <a:solidFill>
                    <a:srgbClr val="FF0000"/>
                  </a:solidFill>
                  <a:latin typeface="Times New Roman" panose="02020603050405020304" pitchFamily="18" charset="0"/>
                  <a:ea typeface="黑体" panose="02010609060101010101" pitchFamily="49" charset="-122"/>
                </a:rPr>
                <a:t>x-y</a:t>
              </a:r>
              <a:r>
                <a:rPr lang="en-US" altLang="zh-CN" sz="2400">
                  <a:solidFill>
                    <a:srgbClr val="FF0000"/>
                  </a:solidFill>
                  <a:latin typeface="Times New Roman" panose="02020603050405020304" pitchFamily="18" charset="0"/>
                  <a:ea typeface="黑体" panose="02010609060101010101" pitchFamily="49" charset="-122"/>
                </a:rPr>
                <a:t>=7</a:t>
              </a:r>
              <a:r>
                <a:rPr lang="zh-CN" altLang="en-US" sz="2400">
                  <a:solidFill>
                    <a:srgbClr val="FF0000"/>
                  </a:solidFill>
                  <a:latin typeface="Times New Roman" panose="02020603050405020304" pitchFamily="18" charset="0"/>
                  <a:ea typeface="黑体" panose="02010609060101010101" pitchFamily="49" charset="-122"/>
                </a:rPr>
                <a:t>，    ①</a:t>
              </a:r>
            </a:p>
          </p:txBody>
        </p:sp>
        <p:sp>
          <p:nvSpPr>
            <p:cNvPr id="11" name="TextBox 42">
              <a:extLst>
                <a:ext uri="{FF2B5EF4-FFF2-40B4-BE49-F238E27FC236}">
                  <a16:creationId xmlns:a16="http://schemas.microsoft.com/office/drawing/2014/main" id="{687DF73F-1EDE-4608-AA6F-B6EC82884F90}"/>
                </a:ext>
              </a:extLst>
            </p:cNvPr>
            <p:cNvSpPr txBox="1">
              <a:spLocks noChangeArrowheads="1"/>
            </p:cNvSpPr>
            <p:nvPr/>
          </p:nvSpPr>
          <p:spPr bwMode="auto">
            <a:xfrm>
              <a:off x="5796535" y="3714670"/>
              <a:ext cx="1940482" cy="4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ea typeface="黑体" panose="02010609060101010101" pitchFamily="49" charset="-122"/>
                </a:rPr>
                <a:t>5</a:t>
              </a:r>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+2</a:t>
              </a:r>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=8 </a:t>
              </a:r>
              <a:r>
                <a:rPr lang="zh-CN" altLang="en-US" sz="2400">
                  <a:solidFill>
                    <a:srgbClr val="FF0000"/>
                  </a:solidFill>
                  <a:latin typeface="Times New Roman" panose="02020603050405020304" pitchFamily="18" charset="0"/>
                  <a:ea typeface="黑体" panose="02010609060101010101" pitchFamily="49" charset="-122"/>
                </a:rPr>
                <a:t>，②</a:t>
              </a:r>
            </a:p>
          </p:txBody>
        </p:sp>
        <p:sp>
          <p:nvSpPr>
            <p:cNvPr id="12" name="左大括号 11">
              <a:extLst>
                <a:ext uri="{FF2B5EF4-FFF2-40B4-BE49-F238E27FC236}">
                  <a16:creationId xmlns:a16="http://schemas.microsoft.com/office/drawing/2014/main" id="{CC3E3EEE-8A21-4168-913B-DA515BB523A5}"/>
                </a:ext>
              </a:extLst>
            </p:cNvPr>
            <p:cNvSpPr/>
            <p:nvPr/>
          </p:nvSpPr>
          <p:spPr bwMode="auto">
            <a:xfrm>
              <a:off x="5650448" y="3236320"/>
              <a:ext cx="215896" cy="791422"/>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latin typeface="Times New Roman" panose="02020603050405020304" pitchFamily="18" charset="0"/>
                <a:ea typeface="黑体" panose="02010609060101010101" pitchFamily="49" charset="-122"/>
              </a:endParaRPr>
            </a:p>
          </p:txBody>
        </p:sp>
      </p:grpSp>
      <p:sp>
        <p:nvSpPr>
          <p:cNvPr id="13" name="TextBox 44">
            <a:extLst>
              <a:ext uri="{FF2B5EF4-FFF2-40B4-BE49-F238E27FC236}">
                <a16:creationId xmlns:a16="http://schemas.microsoft.com/office/drawing/2014/main" id="{1A7FA822-33B6-4D8B-984C-A7E64870130D}"/>
              </a:ext>
            </a:extLst>
          </p:cNvPr>
          <p:cNvSpPr txBox="1">
            <a:spLocks noChangeArrowheads="1"/>
          </p:cNvSpPr>
          <p:nvPr/>
        </p:nvSpPr>
        <p:spPr bwMode="auto">
          <a:xfrm>
            <a:off x="2421276" y="3561379"/>
            <a:ext cx="34018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Times New Roman" panose="02020603050405020304" pitchFamily="18" charset="0"/>
                <a:ea typeface="黑体" panose="02010609060101010101" pitchFamily="49" charset="-122"/>
              </a:rPr>
              <a:t>由①可得</a:t>
            </a:r>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=3</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-7 </a:t>
            </a:r>
            <a:r>
              <a:rPr lang="zh-CN" altLang="en-US" sz="2400">
                <a:solidFill>
                  <a:srgbClr val="FF0000"/>
                </a:solidFill>
                <a:latin typeface="Times New Roman" panose="02020603050405020304" pitchFamily="18" charset="0"/>
                <a:ea typeface="黑体" panose="02010609060101010101" pitchFamily="49" charset="-122"/>
              </a:rPr>
              <a:t>， ③</a:t>
            </a:r>
          </a:p>
        </p:txBody>
      </p:sp>
      <p:sp>
        <p:nvSpPr>
          <p:cNvPr id="14" name="TextBox 45">
            <a:extLst>
              <a:ext uri="{FF2B5EF4-FFF2-40B4-BE49-F238E27FC236}">
                <a16:creationId xmlns:a16="http://schemas.microsoft.com/office/drawing/2014/main" id="{33C34846-2B30-458F-B99B-7F96410B9238}"/>
              </a:ext>
            </a:extLst>
          </p:cNvPr>
          <p:cNvSpPr txBox="1">
            <a:spLocks noChangeArrowheads="1"/>
          </p:cNvSpPr>
          <p:nvPr/>
        </p:nvSpPr>
        <p:spPr bwMode="auto">
          <a:xfrm>
            <a:off x="2381587" y="4209079"/>
            <a:ext cx="48574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Times New Roman" panose="02020603050405020304" pitchFamily="18" charset="0"/>
                <a:ea typeface="黑体" panose="02010609060101010101" pitchFamily="49" charset="-122"/>
              </a:rPr>
              <a:t>将</a:t>
            </a:r>
            <a:r>
              <a:rPr lang="en-US" altLang="zh-CN" sz="2800">
                <a:solidFill>
                  <a:srgbClr val="FF0000"/>
                </a:solidFill>
                <a:latin typeface="Times New Roman" panose="02020603050405020304" pitchFamily="18" charset="0"/>
                <a:ea typeface="黑体" panose="02010609060101010101" pitchFamily="49" charset="-122"/>
              </a:rPr>
              <a:t>③</a:t>
            </a:r>
            <a:r>
              <a:rPr lang="zh-CN" altLang="en-US" sz="2800">
                <a:solidFill>
                  <a:srgbClr val="FF0000"/>
                </a:solidFill>
                <a:latin typeface="Times New Roman" panose="02020603050405020304" pitchFamily="18" charset="0"/>
                <a:ea typeface="黑体" panose="02010609060101010101" pitchFamily="49" charset="-122"/>
              </a:rPr>
              <a:t>代入</a:t>
            </a:r>
            <a:r>
              <a:rPr lang="en-US" altLang="zh-CN" sz="2800">
                <a:solidFill>
                  <a:srgbClr val="FF0000"/>
                </a:solidFill>
                <a:latin typeface="Times New Roman" panose="02020603050405020304" pitchFamily="18" charset="0"/>
                <a:ea typeface="黑体" panose="02010609060101010101" pitchFamily="49" charset="-122"/>
              </a:rPr>
              <a:t>②</a:t>
            </a:r>
            <a:r>
              <a:rPr lang="zh-CN" altLang="en-US" sz="2800">
                <a:solidFill>
                  <a:srgbClr val="FF0000"/>
                </a:solidFill>
                <a:latin typeface="Times New Roman" panose="02020603050405020304" pitchFamily="18" charset="0"/>
                <a:ea typeface="黑体" panose="02010609060101010101" pitchFamily="49" charset="-122"/>
              </a:rPr>
              <a:t>得  </a:t>
            </a:r>
            <a:r>
              <a:rPr lang="en-US" altLang="zh-CN" sz="2800">
                <a:solidFill>
                  <a:srgbClr val="FF0000"/>
                </a:solidFill>
                <a:latin typeface="Times New Roman" panose="02020603050405020304" pitchFamily="18" charset="0"/>
                <a:ea typeface="黑体" panose="02010609060101010101" pitchFamily="49" charset="-122"/>
              </a:rPr>
              <a:t>5</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+2(3</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-7)=8</a:t>
            </a:r>
            <a:r>
              <a:rPr lang="zh-CN" altLang="en-US" sz="2800">
                <a:solidFill>
                  <a:srgbClr val="FF0000"/>
                </a:solidFill>
                <a:latin typeface="Times New Roman" panose="02020603050405020304" pitchFamily="18" charset="0"/>
                <a:ea typeface="黑体" panose="02010609060101010101" pitchFamily="49" charset="-122"/>
              </a:rPr>
              <a:t>，</a:t>
            </a:r>
          </a:p>
        </p:txBody>
      </p:sp>
      <p:sp>
        <p:nvSpPr>
          <p:cNvPr id="15" name="TextBox 46">
            <a:extLst>
              <a:ext uri="{FF2B5EF4-FFF2-40B4-BE49-F238E27FC236}">
                <a16:creationId xmlns:a16="http://schemas.microsoft.com/office/drawing/2014/main" id="{740E0845-A287-4F3F-8835-8D98A5A563F7}"/>
              </a:ext>
            </a:extLst>
          </p:cNvPr>
          <p:cNvSpPr txBox="1">
            <a:spLocks noChangeArrowheads="1"/>
          </p:cNvSpPr>
          <p:nvPr/>
        </p:nvSpPr>
        <p:spPr bwMode="auto">
          <a:xfrm>
            <a:off x="2381588" y="4866304"/>
            <a:ext cx="38683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Times New Roman" panose="02020603050405020304" pitchFamily="18" charset="0"/>
                <a:ea typeface="黑体" panose="02010609060101010101" pitchFamily="49" charset="-122"/>
              </a:rPr>
              <a:t>解得</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=2,</a:t>
            </a:r>
            <a:r>
              <a:rPr lang="zh-CN" altLang="en-US" sz="2800">
                <a:solidFill>
                  <a:srgbClr val="FF0000"/>
                </a:solidFill>
                <a:latin typeface="Times New Roman" panose="02020603050405020304" pitchFamily="18" charset="0"/>
                <a:ea typeface="黑体" panose="02010609060101010101" pitchFamily="49" charset="-122"/>
              </a:rPr>
              <a:t>把</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=2</a:t>
            </a:r>
            <a:r>
              <a:rPr lang="zh-CN" altLang="en-US" sz="2800">
                <a:solidFill>
                  <a:srgbClr val="FF0000"/>
                </a:solidFill>
                <a:latin typeface="Times New Roman" panose="02020603050405020304" pitchFamily="18" charset="0"/>
                <a:ea typeface="黑体" panose="02010609060101010101" pitchFamily="49" charset="-122"/>
              </a:rPr>
              <a:t>代入</a:t>
            </a:r>
            <a:r>
              <a:rPr lang="en-US" altLang="zh-CN" sz="2800">
                <a:solidFill>
                  <a:srgbClr val="FF0000"/>
                </a:solidFill>
                <a:latin typeface="Times New Roman" panose="02020603050405020304" pitchFamily="18" charset="0"/>
                <a:ea typeface="黑体" panose="02010609060101010101" pitchFamily="49" charset="-122"/>
              </a:rPr>
              <a:t>③</a:t>
            </a:r>
            <a:r>
              <a:rPr lang="zh-CN" altLang="en-US" sz="2800">
                <a:solidFill>
                  <a:srgbClr val="FF0000"/>
                </a:solidFill>
                <a:latin typeface="Times New Roman" panose="02020603050405020304" pitchFamily="18" charset="0"/>
                <a:ea typeface="黑体" panose="02010609060101010101" pitchFamily="49" charset="-122"/>
              </a:rPr>
              <a:t>得</a:t>
            </a:r>
          </a:p>
        </p:txBody>
      </p:sp>
      <p:sp>
        <p:nvSpPr>
          <p:cNvPr id="16" name="矩形 15">
            <a:extLst>
              <a:ext uri="{FF2B5EF4-FFF2-40B4-BE49-F238E27FC236}">
                <a16:creationId xmlns:a16="http://schemas.microsoft.com/office/drawing/2014/main" id="{F51DEE82-1C69-4801-A858-30B4FDB1146C}"/>
              </a:ext>
            </a:extLst>
          </p:cNvPr>
          <p:cNvSpPr>
            <a:spLocks noChangeArrowheads="1"/>
          </p:cNvSpPr>
          <p:nvPr/>
        </p:nvSpPr>
        <p:spPr bwMode="auto">
          <a:xfrm>
            <a:off x="6275726" y="4866304"/>
            <a:ext cx="9348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=-1.</a:t>
            </a:r>
          </a:p>
        </p:txBody>
      </p:sp>
      <p:sp>
        <p:nvSpPr>
          <p:cNvPr id="17" name="矩形 16">
            <a:extLst>
              <a:ext uri="{FF2B5EF4-FFF2-40B4-BE49-F238E27FC236}">
                <a16:creationId xmlns:a16="http://schemas.microsoft.com/office/drawing/2014/main" id="{EB180891-1D85-48D7-962D-F1275E178953}"/>
              </a:ext>
            </a:extLst>
          </p:cNvPr>
          <p:cNvSpPr>
            <a:spLocks noChangeArrowheads="1"/>
          </p:cNvSpPr>
          <p:nvPr/>
        </p:nvSpPr>
        <p:spPr bwMode="auto">
          <a:xfrm>
            <a:off x="2381587" y="5385416"/>
            <a:ext cx="715010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由此可得二元一次方程组的解是</a:t>
            </a:r>
          </a:p>
        </p:txBody>
      </p:sp>
      <p:grpSp>
        <p:nvGrpSpPr>
          <p:cNvPr id="18" name="组合 50">
            <a:extLst>
              <a:ext uri="{FF2B5EF4-FFF2-40B4-BE49-F238E27FC236}">
                <a16:creationId xmlns:a16="http://schemas.microsoft.com/office/drawing/2014/main" id="{EA0D1257-203E-445E-8068-A5046729434D}"/>
              </a:ext>
            </a:extLst>
          </p:cNvPr>
          <p:cNvGrpSpPr>
            <a:grpSpLocks/>
          </p:cNvGrpSpPr>
          <p:nvPr/>
        </p:nvGrpSpPr>
        <p:grpSpPr bwMode="auto">
          <a:xfrm>
            <a:off x="7579063" y="5360017"/>
            <a:ext cx="1063625" cy="735013"/>
            <a:chOff x="5680910" y="3245060"/>
            <a:chExt cx="1061522" cy="734039"/>
          </a:xfrm>
        </p:grpSpPr>
        <p:sp>
          <p:nvSpPr>
            <p:cNvPr id="19" name="TextBox 51">
              <a:extLst>
                <a:ext uri="{FF2B5EF4-FFF2-40B4-BE49-F238E27FC236}">
                  <a16:creationId xmlns:a16="http://schemas.microsoft.com/office/drawing/2014/main" id="{7BD4A6E4-BA8A-4C16-9FDC-CB08AC89C029}"/>
                </a:ext>
              </a:extLst>
            </p:cNvPr>
            <p:cNvSpPr txBox="1">
              <a:spLocks noChangeArrowheads="1"/>
            </p:cNvSpPr>
            <p:nvPr/>
          </p:nvSpPr>
          <p:spPr bwMode="auto">
            <a:xfrm>
              <a:off x="5796413" y="3245060"/>
              <a:ext cx="946019" cy="45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ea typeface="黑体" panose="02010609060101010101" pitchFamily="49" charset="-122"/>
                </a:rPr>
                <a:t>x</a:t>
              </a:r>
              <a:r>
                <a:rPr lang="en-US" altLang="zh-CN" sz="2400">
                  <a:solidFill>
                    <a:srgbClr val="FF0000"/>
                  </a:solidFill>
                  <a:latin typeface="Times New Roman" panose="02020603050405020304" pitchFamily="18" charset="0"/>
                  <a:ea typeface="黑体" panose="02010609060101010101" pitchFamily="49" charset="-122"/>
                </a:rPr>
                <a:t>=2</a:t>
              </a:r>
              <a:r>
                <a:rPr lang="zh-CN" altLang="en-US" sz="2400">
                  <a:solidFill>
                    <a:srgbClr val="FF0000"/>
                  </a:solidFill>
                  <a:latin typeface="Times New Roman" panose="02020603050405020304" pitchFamily="18" charset="0"/>
                  <a:ea typeface="黑体" panose="02010609060101010101" pitchFamily="49" charset="-122"/>
                </a:rPr>
                <a:t>，</a:t>
              </a:r>
            </a:p>
          </p:txBody>
        </p:sp>
        <p:sp>
          <p:nvSpPr>
            <p:cNvPr id="20" name="TextBox 52">
              <a:extLst>
                <a:ext uri="{FF2B5EF4-FFF2-40B4-BE49-F238E27FC236}">
                  <a16:creationId xmlns:a16="http://schemas.microsoft.com/office/drawing/2014/main" id="{3D38D7AE-A879-41CF-A2E2-697EA97E25BB}"/>
                </a:ext>
              </a:extLst>
            </p:cNvPr>
            <p:cNvSpPr txBox="1">
              <a:spLocks noChangeArrowheads="1"/>
            </p:cNvSpPr>
            <p:nvPr/>
          </p:nvSpPr>
          <p:spPr bwMode="auto">
            <a:xfrm>
              <a:off x="5796413" y="3521792"/>
              <a:ext cx="819207" cy="45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solidFill>
                    <a:srgbClr val="FF0000"/>
                  </a:solidFill>
                  <a:latin typeface="Times New Roman" panose="02020603050405020304" pitchFamily="18" charset="0"/>
                  <a:ea typeface="黑体" panose="02010609060101010101" pitchFamily="49" charset="-122"/>
                </a:rPr>
                <a:t>y</a:t>
              </a:r>
              <a:r>
                <a:rPr lang="en-US" altLang="zh-CN" sz="2400">
                  <a:solidFill>
                    <a:srgbClr val="FF0000"/>
                  </a:solidFill>
                  <a:latin typeface="Times New Roman" panose="02020603050405020304" pitchFamily="18" charset="0"/>
                  <a:ea typeface="黑体" panose="02010609060101010101" pitchFamily="49" charset="-122"/>
                </a:rPr>
                <a:t>=-1.</a:t>
              </a:r>
              <a:endParaRPr lang="zh-CN" altLang="en-US" sz="2400">
                <a:solidFill>
                  <a:srgbClr val="FF0000"/>
                </a:solidFill>
                <a:latin typeface="Times New Roman" panose="02020603050405020304" pitchFamily="18" charset="0"/>
                <a:ea typeface="黑体" panose="02010609060101010101" pitchFamily="49" charset="-122"/>
              </a:endParaRPr>
            </a:p>
          </p:txBody>
        </p:sp>
        <p:sp>
          <p:nvSpPr>
            <p:cNvPr id="21" name="左大括号 20">
              <a:extLst>
                <a:ext uri="{FF2B5EF4-FFF2-40B4-BE49-F238E27FC236}">
                  <a16:creationId xmlns:a16="http://schemas.microsoft.com/office/drawing/2014/main" id="{EFEB71ED-D5F0-4C94-A399-8A5D47DF4E02}"/>
                </a:ext>
              </a:extLst>
            </p:cNvPr>
            <p:cNvSpPr/>
            <p:nvPr/>
          </p:nvSpPr>
          <p:spPr bwMode="auto">
            <a:xfrm>
              <a:off x="5680910" y="3403600"/>
              <a:ext cx="215473" cy="575499"/>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latin typeface="Times New Roman" panose="02020603050405020304" pitchFamily="18" charset="0"/>
                <a:ea typeface="黑体" panose="02010609060101010101" pitchFamily="49" charset="-122"/>
              </a:endParaRPr>
            </a:p>
          </p:txBody>
        </p:sp>
      </p:grpSp>
      <p:sp>
        <p:nvSpPr>
          <p:cNvPr id="22" name="文本框 1">
            <a:extLst>
              <a:ext uri="{FF2B5EF4-FFF2-40B4-BE49-F238E27FC236}">
                <a16:creationId xmlns:a16="http://schemas.microsoft.com/office/drawing/2014/main" id="{1B33E0D0-362E-4B18-9CA3-47D1C82236DC}"/>
              </a:ext>
            </a:extLst>
          </p:cNvPr>
          <p:cNvSpPr txBox="1">
            <a:spLocks noChangeArrowheads="1"/>
          </p:cNvSpPr>
          <p:nvPr/>
        </p:nvSpPr>
        <p:spPr bwMode="auto">
          <a:xfrm>
            <a:off x="301879" y="1012965"/>
            <a:ext cx="54232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专题三  代入消元法与加减消元法</a:t>
            </a:r>
          </a:p>
        </p:txBody>
      </p:sp>
      <p:sp>
        <p:nvSpPr>
          <p:cNvPr id="23" name="矩形 22">
            <a:extLst>
              <a:ext uri="{FF2B5EF4-FFF2-40B4-BE49-F238E27FC236}">
                <a16:creationId xmlns:a16="http://schemas.microsoft.com/office/drawing/2014/main" id="{941FFDF5-2C31-4D87-8E74-836FE65A8FA4}"/>
              </a:ext>
            </a:extLst>
          </p:cNvPr>
          <p:cNvSpPr>
            <a:spLocks noChangeArrowheads="1"/>
          </p:cNvSpPr>
          <p:nvPr/>
        </p:nvSpPr>
        <p:spPr bwMode="auto">
          <a:xfrm>
            <a:off x="255577" y="5449014"/>
            <a:ext cx="11680846" cy="1133195"/>
          </a:xfrm>
          <a:prstGeom prst="rect">
            <a:avLst/>
          </a:prstGeom>
          <a:solidFill>
            <a:srgbClr val="FFFF00"/>
          </a:solidFill>
          <a:ln>
            <a:noFill/>
          </a:ln>
        </p:spPr>
        <p:txBody>
          <a:bodyPr wrap="square">
            <a:spAutoFit/>
          </a:bodyPr>
          <a:lstStyle/>
          <a:p>
            <a:pPr>
              <a:lnSpc>
                <a:spcPct val="130000"/>
              </a:lnSpc>
            </a:pP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solidFill>
                  <a:schemeClr val="accent1">
                    <a:lumMod val="50000"/>
                  </a:schemeClr>
                </a:solidFill>
                <a:latin typeface="黑体" panose="02010609060101010101" pitchFamily="49" charset="-122"/>
                <a:ea typeface="黑体" panose="02010609060101010101" pitchFamily="49" charset="-122"/>
              </a:rPr>
              <a:t>点睛</a:t>
            </a: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代入消元法是将其中的一个方程写成</a:t>
            </a:r>
            <a:r>
              <a:rPr lang="en-US" altLang="zh-CN" sz="2800" b="1" dirty="0">
                <a:latin typeface="黑体" panose="02010609060101010101" pitchFamily="49" charset="-122"/>
                <a:ea typeface="黑体" panose="02010609060101010101" pitchFamily="49" charset="-122"/>
              </a:rPr>
              <a:t>“y=”</a:t>
            </a:r>
            <a:r>
              <a:rPr lang="zh-CN" altLang="en-US" sz="2800" b="1" dirty="0">
                <a:latin typeface="黑体" panose="02010609060101010101" pitchFamily="49" charset="-122"/>
                <a:ea typeface="黑体" panose="02010609060101010101" pitchFamily="49" charset="-122"/>
              </a:rPr>
              <a:t>或</a:t>
            </a:r>
            <a:r>
              <a:rPr lang="en-US" altLang="zh-CN" sz="2800" b="1" dirty="0">
                <a:latin typeface="黑体" panose="02010609060101010101" pitchFamily="49" charset="-122"/>
                <a:ea typeface="黑体" panose="02010609060101010101" pitchFamily="49" charset="-122"/>
              </a:rPr>
              <a:t>“x=”</a:t>
            </a:r>
            <a:r>
              <a:rPr lang="zh-CN" altLang="en-US" sz="2800" b="1" dirty="0">
                <a:latin typeface="黑体" panose="02010609060101010101" pitchFamily="49" charset="-122"/>
                <a:ea typeface="黑体" panose="02010609060101010101" pitchFamily="49" charset="-122"/>
              </a:rPr>
              <a:t>的形式，并把它代入另一个方程，得到一个关于</a:t>
            </a:r>
            <a:r>
              <a:rPr lang="en-US" altLang="zh-CN" sz="2800" b="1" dirty="0">
                <a:latin typeface="黑体" panose="02010609060101010101" pitchFamily="49" charset="-122"/>
                <a:ea typeface="黑体" panose="02010609060101010101" pitchFamily="49" charset="-122"/>
              </a:rPr>
              <a:t>x</a:t>
            </a:r>
            <a:r>
              <a:rPr lang="zh-CN" altLang="en-US" sz="2800" b="1" dirty="0">
                <a:latin typeface="黑体" panose="02010609060101010101" pitchFamily="49" charset="-122"/>
                <a:ea typeface="黑体" panose="02010609060101010101" pitchFamily="49" charset="-122"/>
              </a:rPr>
              <a:t>或</a:t>
            </a:r>
            <a:r>
              <a:rPr lang="en-US" altLang="zh-CN" sz="2800" b="1" dirty="0">
                <a:latin typeface="黑体" panose="02010609060101010101" pitchFamily="49" charset="-122"/>
                <a:ea typeface="黑体" panose="02010609060101010101" pitchFamily="49" charset="-122"/>
              </a:rPr>
              <a:t>y</a:t>
            </a:r>
            <a:r>
              <a:rPr lang="zh-CN" altLang="en-US" sz="2800" b="1" dirty="0">
                <a:latin typeface="黑体" panose="02010609060101010101" pitchFamily="49" charset="-122"/>
                <a:ea typeface="黑体" panose="02010609060101010101" pitchFamily="49" charset="-122"/>
              </a:rPr>
              <a:t>的一元一次方程求得</a:t>
            </a:r>
            <a:r>
              <a:rPr lang="en-US" altLang="zh-CN" sz="2800" b="1" dirty="0">
                <a:latin typeface="黑体" panose="02010609060101010101" pitchFamily="49" charset="-122"/>
                <a:ea typeface="黑体" panose="02010609060101010101" pitchFamily="49" charset="-122"/>
              </a:rPr>
              <a:t>x</a:t>
            </a:r>
            <a:r>
              <a:rPr lang="zh-CN" altLang="en-US" sz="2800" b="1" dirty="0">
                <a:latin typeface="黑体" panose="02010609060101010101" pitchFamily="49" charset="-122"/>
                <a:ea typeface="黑体" panose="02010609060101010101" pitchFamily="49" charset="-122"/>
              </a:rPr>
              <a:t>或</a:t>
            </a:r>
            <a:r>
              <a:rPr lang="en-US" altLang="zh-CN" sz="2800" b="1" dirty="0">
                <a:latin typeface="黑体" panose="02010609060101010101" pitchFamily="49" charset="-122"/>
                <a:ea typeface="黑体" panose="02010609060101010101" pitchFamily="49" charset="-122"/>
              </a:rPr>
              <a:t>y</a:t>
            </a:r>
            <a:r>
              <a:rPr lang="zh-CN" altLang="en-US" sz="2800" b="1" dirty="0">
                <a:latin typeface="黑体" panose="02010609060101010101" pitchFamily="49" charset="-122"/>
                <a:ea typeface="黑体" panose="02010609060101010101" pitchFamily="49" charset="-122"/>
              </a:rPr>
              <a:t>值</a:t>
            </a:r>
            <a:r>
              <a:rPr lang="en-US" altLang="zh-CN" sz="2800" b="1" dirty="0">
                <a:latin typeface="黑体" panose="02010609060101010101" pitchFamily="49" charset="-122"/>
                <a:ea typeface="黑体" panose="02010609060101010101" pitchFamily="49" charset="-122"/>
              </a:rPr>
              <a:t>.</a:t>
            </a:r>
          </a:p>
        </p:txBody>
      </p:sp>
      <p:sp>
        <p:nvSpPr>
          <p:cNvPr id="24" name="矩形 23">
            <a:extLst>
              <a:ext uri="{FF2B5EF4-FFF2-40B4-BE49-F238E27FC236}">
                <a16:creationId xmlns:a16="http://schemas.microsoft.com/office/drawing/2014/main" id="{8FCE411E-6C00-416D-8821-FCCC5836EBAD}"/>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85102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P spid="15" grpId="0"/>
      <p:bldP spid="16" grpId="0"/>
      <p:bldP spid="17"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a:extLst>
              <a:ext uri="{FF2B5EF4-FFF2-40B4-BE49-F238E27FC236}">
                <a16:creationId xmlns:a16="http://schemas.microsoft.com/office/drawing/2014/main" id="{E7BA0618-31EF-4B18-BA3B-4C1DC7352249}"/>
              </a:ext>
            </a:extLst>
          </p:cNvPr>
          <p:cNvSpPr txBox="1"/>
          <p:nvPr/>
        </p:nvSpPr>
        <p:spPr bwMode="auto">
          <a:xfrm>
            <a:off x="623433" y="1652299"/>
            <a:ext cx="7561262" cy="737510"/>
          </a:xfrm>
          <a:prstGeom prst="rect">
            <a:avLst/>
          </a:prstGeom>
          <a:noFill/>
          <a:ln w="9525">
            <a:noFill/>
          </a:ln>
        </p:spPr>
        <p:txBody>
          <a:bodyPr>
            <a:spAutoFit/>
          </a:bodyPr>
          <a:lstStyle/>
          <a:p>
            <a:pPr>
              <a:lnSpc>
                <a:spcPct val="150000"/>
              </a:lnSpc>
              <a:defRPr/>
            </a:pP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b="1" noProof="1">
                <a:solidFill>
                  <a:srgbClr val="C00000"/>
                </a:solidFill>
                <a:latin typeface="黑体" panose="02010609060101010101" pitchFamily="49" charset="-122"/>
                <a:ea typeface="黑体" panose="02010609060101010101" pitchFamily="49" charset="-122"/>
              </a:rPr>
              <a:t>例</a:t>
            </a:r>
            <a:r>
              <a:rPr lang="en-US" altLang="zh-CN" sz="3200" b="1" noProof="1">
                <a:solidFill>
                  <a:srgbClr val="C00000"/>
                </a:solidFill>
                <a:latin typeface="Times New Roman" panose="02020603050405020304" pitchFamily="18" charset="0"/>
                <a:ea typeface="黑体" panose="02010609060101010101" pitchFamily="49" charset="-122"/>
              </a:rPr>
              <a:t>4</a:t>
            </a:r>
            <a:r>
              <a:rPr lang="en-US" altLang="zh-CN" sz="3200" b="1" noProof="1">
                <a:solidFill>
                  <a:srgbClr val="C00000"/>
                </a:solidFill>
                <a:latin typeface="黑体" panose="02010609060101010101" pitchFamily="49" charset="-122"/>
                <a:ea typeface="黑体" panose="02010609060101010101" pitchFamily="49" charset="-122"/>
              </a:rPr>
              <a:t>】</a:t>
            </a:r>
            <a:r>
              <a:rPr lang="zh-CN" altLang="en-US" sz="3200" noProof="1">
                <a:latin typeface="黑体" panose="02010609060101010101" pitchFamily="49" charset="-122"/>
                <a:ea typeface="黑体" panose="02010609060101010101" pitchFamily="49" charset="-122"/>
              </a:rPr>
              <a:t>用加减法消元法解方程组</a:t>
            </a:r>
            <a:endParaRPr lang="zh-CN" altLang="en-US" sz="3200" b="1" noProof="1">
              <a:latin typeface="黑体" panose="02010609060101010101" pitchFamily="49" charset="-122"/>
              <a:ea typeface="黑体" panose="02010609060101010101" pitchFamily="49" charset="-122"/>
            </a:endParaRPr>
          </a:p>
        </p:txBody>
      </p:sp>
      <p:sp>
        <p:nvSpPr>
          <p:cNvPr id="22" name="文本框 1">
            <a:extLst>
              <a:ext uri="{FF2B5EF4-FFF2-40B4-BE49-F238E27FC236}">
                <a16:creationId xmlns:a16="http://schemas.microsoft.com/office/drawing/2014/main" id="{1B33E0D0-362E-4B18-9CA3-47D1C82236DC}"/>
              </a:ext>
            </a:extLst>
          </p:cNvPr>
          <p:cNvSpPr txBox="1">
            <a:spLocks noChangeArrowheads="1"/>
          </p:cNvSpPr>
          <p:nvPr/>
        </p:nvSpPr>
        <p:spPr bwMode="auto">
          <a:xfrm>
            <a:off x="301879" y="1012965"/>
            <a:ext cx="54232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F0000"/>
                </a:solidFill>
                <a:latin typeface="微软雅黑" panose="020B0503020204020204" pitchFamily="34" charset="-122"/>
                <a:ea typeface="微软雅黑" panose="020B0503020204020204" pitchFamily="34" charset="-122"/>
              </a:rPr>
              <a:t>专题三  代入消元法与加减消元法</a:t>
            </a:r>
          </a:p>
        </p:txBody>
      </p:sp>
      <p:grpSp>
        <p:nvGrpSpPr>
          <p:cNvPr id="23" name="组合 30">
            <a:extLst>
              <a:ext uri="{FF2B5EF4-FFF2-40B4-BE49-F238E27FC236}">
                <a16:creationId xmlns:a16="http://schemas.microsoft.com/office/drawing/2014/main" id="{F6749C03-0375-49D1-8C83-C34862E2BB7E}"/>
              </a:ext>
            </a:extLst>
          </p:cNvPr>
          <p:cNvGrpSpPr>
            <a:grpSpLocks/>
          </p:cNvGrpSpPr>
          <p:nvPr/>
        </p:nvGrpSpPr>
        <p:grpSpPr bwMode="auto">
          <a:xfrm>
            <a:off x="6754791" y="1652299"/>
            <a:ext cx="2447925" cy="857250"/>
            <a:chOff x="5650448" y="3140968"/>
            <a:chExt cx="2448013" cy="856220"/>
          </a:xfrm>
        </p:grpSpPr>
        <p:sp>
          <p:nvSpPr>
            <p:cNvPr id="24" name="TextBox 31">
              <a:extLst>
                <a:ext uri="{FF2B5EF4-FFF2-40B4-BE49-F238E27FC236}">
                  <a16:creationId xmlns:a16="http://schemas.microsoft.com/office/drawing/2014/main" id="{F836568F-EE74-4418-817E-5C91B889D23A}"/>
                </a:ext>
              </a:extLst>
            </p:cNvPr>
            <p:cNvSpPr txBox="1">
              <a:spLocks noChangeArrowheads="1"/>
            </p:cNvSpPr>
            <p:nvPr/>
          </p:nvSpPr>
          <p:spPr bwMode="auto">
            <a:xfrm>
              <a:off x="5796503" y="3140968"/>
              <a:ext cx="2301958"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latin typeface="Times New Roman" panose="02020603050405020304" pitchFamily="18" charset="0"/>
                </a:rPr>
                <a:t>3(</a:t>
              </a:r>
              <a:r>
                <a:rPr lang="en-US" altLang="zh-CN" sz="2400" i="1">
                  <a:latin typeface="Times New Roman" panose="02020603050405020304" pitchFamily="18" charset="0"/>
                </a:rPr>
                <a:t>x</a:t>
              </a:r>
              <a:r>
                <a:rPr lang="en-US" altLang="zh-CN" sz="2400">
                  <a:latin typeface="黑体" panose="02010609060101010101" pitchFamily="49" charset="-122"/>
                  <a:ea typeface="黑体" panose="02010609060101010101" pitchFamily="49" charset="-122"/>
                </a:rPr>
                <a:t>-1)</a:t>
              </a:r>
              <a:r>
                <a:rPr lang="en-US" altLang="zh-CN" sz="2400">
                  <a:latin typeface="Times New Roman" panose="02020603050405020304" pitchFamily="18" charset="0"/>
                </a:rPr>
                <a:t>=4(</a:t>
              </a:r>
              <a:r>
                <a:rPr lang="en-US" altLang="zh-CN" sz="2400" i="1">
                  <a:latin typeface="Times New Roman" panose="02020603050405020304" pitchFamily="18" charset="0"/>
                </a:rPr>
                <a:t>y</a:t>
              </a:r>
              <a:r>
                <a:rPr lang="en-US" altLang="zh-CN" sz="2400">
                  <a:latin typeface="黑体" panose="02010609060101010101" pitchFamily="49" charset="-122"/>
                  <a:ea typeface="黑体" panose="02010609060101010101" pitchFamily="49" charset="-122"/>
                </a:rPr>
                <a:t>-</a:t>
              </a:r>
              <a:r>
                <a:rPr lang="en-US" altLang="zh-CN" sz="2400">
                  <a:latin typeface="Times New Roman" panose="02020603050405020304" pitchFamily="18" charset="0"/>
                </a:rPr>
                <a:t>4)</a:t>
              </a:r>
              <a:r>
                <a:rPr lang="zh-CN" altLang="en-US" sz="2400">
                  <a:latin typeface="Times New Roman" panose="02020603050405020304" pitchFamily="18" charset="0"/>
                </a:rPr>
                <a:t>，</a:t>
              </a:r>
              <a:endParaRPr lang="zh-CN" altLang="en-US" sz="2400">
                <a:latin typeface="Times New Roman" panose="02020603050405020304" pitchFamily="18" charset="0"/>
                <a:cs typeface="Times New Roman" panose="02020603050405020304" pitchFamily="18" charset="0"/>
              </a:endParaRPr>
            </a:p>
          </p:txBody>
        </p:sp>
        <p:sp>
          <p:nvSpPr>
            <p:cNvPr id="25" name="TextBox 32">
              <a:extLst>
                <a:ext uri="{FF2B5EF4-FFF2-40B4-BE49-F238E27FC236}">
                  <a16:creationId xmlns:a16="http://schemas.microsoft.com/office/drawing/2014/main" id="{E710210B-02F9-4750-92CB-50BBE10D4C91}"/>
                </a:ext>
              </a:extLst>
            </p:cNvPr>
            <p:cNvSpPr txBox="1">
              <a:spLocks noChangeArrowheads="1"/>
            </p:cNvSpPr>
            <p:nvPr/>
          </p:nvSpPr>
          <p:spPr bwMode="auto">
            <a:xfrm>
              <a:off x="5866355" y="3540198"/>
              <a:ext cx="2059379" cy="4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latin typeface="Times New Roman" panose="02020603050405020304" pitchFamily="18" charset="0"/>
                </a:rPr>
                <a:t>5(</a:t>
              </a:r>
              <a:r>
                <a:rPr lang="en-US" altLang="zh-CN" sz="2400" i="1">
                  <a:latin typeface="Times New Roman" panose="02020603050405020304" pitchFamily="18" charset="0"/>
                </a:rPr>
                <a:t>y</a:t>
              </a:r>
              <a:r>
                <a:rPr lang="en-US" altLang="zh-CN" sz="2400">
                  <a:latin typeface="黑体" panose="02010609060101010101" pitchFamily="49" charset="-122"/>
                  <a:ea typeface="黑体" panose="02010609060101010101" pitchFamily="49" charset="-122"/>
                </a:rPr>
                <a:t>-</a:t>
              </a:r>
              <a:r>
                <a:rPr lang="en-US" altLang="zh-CN" sz="2400">
                  <a:latin typeface="Times New Roman" panose="02020603050405020304" pitchFamily="18" charset="0"/>
                </a:rPr>
                <a:t>1)=3(</a:t>
              </a:r>
              <a:r>
                <a:rPr lang="en-US" altLang="zh-CN" sz="2400" i="1">
                  <a:latin typeface="Times New Roman" panose="02020603050405020304" pitchFamily="18" charset="0"/>
                </a:rPr>
                <a:t>x</a:t>
              </a:r>
              <a:r>
                <a:rPr lang="en-US" altLang="zh-CN" sz="2400">
                  <a:latin typeface="Times New Roman" panose="02020603050405020304" pitchFamily="18" charset="0"/>
                </a:rPr>
                <a:t>+5).</a:t>
              </a:r>
              <a:endParaRPr lang="en-US" altLang="zh-CN" sz="2400">
                <a:latin typeface="Times New Roman" panose="02020603050405020304" pitchFamily="18" charset="0"/>
                <a:cs typeface="Times New Roman" panose="02020603050405020304" pitchFamily="18" charset="0"/>
              </a:endParaRPr>
            </a:p>
          </p:txBody>
        </p:sp>
        <p:sp>
          <p:nvSpPr>
            <p:cNvPr id="26" name="左大括号 25">
              <a:extLst>
                <a:ext uri="{FF2B5EF4-FFF2-40B4-BE49-F238E27FC236}">
                  <a16:creationId xmlns:a16="http://schemas.microsoft.com/office/drawing/2014/main" id="{7C30DBE7-766B-43A5-BFAA-5C32C30D76DD}"/>
                </a:ext>
              </a:extLst>
            </p:cNvPr>
            <p:cNvSpPr/>
            <p:nvPr/>
          </p:nvSpPr>
          <p:spPr bwMode="auto">
            <a:xfrm>
              <a:off x="5650448" y="3296356"/>
              <a:ext cx="215908" cy="575570"/>
            </a:xfrm>
            <a:prstGeom prst="leftBrace">
              <a:avLst/>
            </a:prstGeom>
            <a:noFill/>
            <a:ln w="25400" cap="flat" cmpd="sng" algn="ctr">
              <a:solidFill>
                <a:schemeClr val="tx1"/>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p>
          </p:txBody>
        </p:sp>
      </p:grpSp>
      <p:sp>
        <p:nvSpPr>
          <p:cNvPr id="27" name="TextBox 34">
            <a:extLst>
              <a:ext uri="{FF2B5EF4-FFF2-40B4-BE49-F238E27FC236}">
                <a16:creationId xmlns:a16="http://schemas.microsoft.com/office/drawing/2014/main" id="{E5659F79-585E-429B-96DF-3AFB23282AD8}"/>
              </a:ext>
            </a:extLst>
          </p:cNvPr>
          <p:cNvSpPr txBox="1">
            <a:spLocks noChangeArrowheads="1"/>
          </p:cNvSpPr>
          <p:nvPr/>
        </p:nvSpPr>
        <p:spPr bwMode="auto">
          <a:xfrm>
            <a:off x="2139679" y="2658773"/>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solidFill>
                  <a:srgbClr val="FF0000"/>
                </a:solidFill>
                <a:latin typeface="黑体" panose="02010609060101010101" pitchFamily="49" charset="-122"/>
                <a:ea typeface="黑体" panose="02010609060101010101" pitchFamily="49" charset="-122"/>
              </a:rPr>
              <a:t>解：</a:t>
            </a:r>
          </a:p>
        </p:txBody>
      </p:sp>
      <p:sp>
        <p:nvSpPr>
          <p:cNvPr id="28" name="Text Box 6">
            <a:extLst>
              <a:ext uri="{FF2B5EF4-FFF2-40B4-BE49-F238E27FC236}">
                <a16:creationId xmlns:a16="http://schemas.microsoft.com/office/drawing/2014/main" id="{680D391D-0020-46DE-B347-D69E096F90B3}"/>
              </a:ext>
            </a:extLst>
          </p:cNvPr>
          <p:cNvSpPr txBox="1">
            <a:spLocks noChangeArrowheads="1"/>
          </p:cNvSpPr>
          <p:nvPr/>
        </p:nvSpPr>
        <p:spPr bwMode="auto">
          <a:xfrm>
            <a:off x="2855640" y="2539711"/>
            <a:ext cx="2160588"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黑体" panose="02010609060101010101" pitchFamily="49" charset="-122"/>
                <a:ea typeface="黑体" panose="02010609060101010101" pitchFamily="49" charset="-122"/>
              </a:rPr>
              <a:t>化简整理得</a:t>
            </a:r>
            <a:endParaRPr lang="zh-CN" altLang="en-US" sz="2800" b="1">
              <a:solidFill>
                <a:srgbClr val="FF0000"/>
              </a:solidFill>
              <a:latin typeface="黑体" panose="02010609060101010101" pitchFamily="49" charset="-122"/>
              <a:ea typeface="黑体" panose="02010609060101010101" pitchFamily="49" charset="-122"/>
            </a:endParaRPr>
          </a:p>
        </p:txBody>
      </p:sp>
      <p:grpSp>
        <p:nvGrpSpPr>
          <p:cNvPr id="29" name="组合 36">
            <a:extLst>
              <a:ext uri="{FF2B5EF4-FFF2-40B4-BE49-F238E27FC236}">
                <a16:creationId xmlns:a16="http://schemas.microsoft.com/office/drawing/2014/main" id="{E7536198-8156-4015-A69D-19B4BDCA8E48}"/>
              </a:ext>
            </a:extLst>
          </p:cNvPr>
          <p:cNvGrpSpPr>
            <a:grpSpLocks/>
          </p:cNvGrpSpPr>
          <p:nvPr/>
        </p:nvGrpSpPr>
        <p:grpSpPr bwMode="auto">
          <a:xfrm>
            <a:off x="4870178" y="2517486"/>
            <a:ext cx="2722396" cy="819209"/>
            <a:chOff x="5650448" y="3212800"/>
            <a:chExt cx="2723666" cy="820726"/>
          </a:xfrm>
        </p:grpSpPr>
        <p:sp>
          <p:nvSpPr>
            <p:cNvPr id="30" name="TextBox 37">
              <a:extLst>
                <a:ext uri="{FF2B5EF4-FFF2-40B4-BE49-F238E27FC236}">
                  <a16:creationId xmlns:a16="http://schemas.microsoft.com/office/drawing/2014/main" id="{3B7DB476-81EE-4BCE-A097-3A63E84B2132}"/>
                </a:ext>
              </a:extLst>
            </p:cNvPr>
            <p:cNvSpPr txBox="1">
              <a:spLocks noChangeArrowheads="1"/>
            </p:cNvSpPr>
            <p:nvPr/>
          </p:nvSpPr>
          <p:spPr bwMode="auto">
            <a:xfrm>
              <a:off x="5796566" y="3212800"/>
              <a:ext cx="2556700" cy="46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rPr>
                <a:t>3</a:t>
              </a:r>
              <a:r>
                <a:rPr lang="en-US" altLang="zh-CN" sz="2400" i="1">
                  <a:solidFill>
                    <a:srgbClr val="FF0000"/>
                  </a:solidFill>
                  <a:latin typeface="Times New Roman" panose="02020603050405020304" pitchFamily="18" charset="0"/>
                </a:rPr>
                <a:t>x</a:t>
              </a:r>
              <a:r>
                <a:rPr lang="en-US" altLang="zh-CN" sz="240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3=4</a:t>
              </a:r>
              <a:r>
                <a:rPr lang="en-US" altLang="zh-CN" sz="2400" i="1">
                  <a:solidFill>
                    <a:srgbClr val="FF0000"/>
                  </a:solidFill>
                  <a:latin typeface="Times New Roman" panose="02020603050405020304" pitchFamily="18" charset="0"/>
                </a:rPr>
                <a:t>y</a:t>
              </a:r>
              <a:r>
                <a:rPr lang="en-US" altLang="zh-CN" sz="240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16</a:t>
              </a:r>
              <a:r>
                <a:rPr lang="zh-CN" altLang="en-US" sz="2400">
                  <a:solidFill>
                    <a:srgbClr val="FF0000"/>
                  </a:solidFill>
                  <a:latin typeface="Times New Roman" panose="02020603050405020304" pitchFamily="18" charset="0"/>
                </a:rPr>
                <a:t>，</a:t>
              </a:r>
              <a:r>
                <a:rPr lang="zh-CN" altLang="en-US" sz="2400" b="1">
                  <a:solidFill>
                    <a:srgbClr val="FF0000"/>
                  </a:solidFill>
                  <a:latin typeface="Times New Roman" panose="02020603050405020304" pitchFamily="18" charset="0"/>
                </a:rPr>
                <a:t>   ①</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31" name="TextBox 38">
              <a:extLst>
                <a:ext uri="{FF2B5EF4-FFF2-40B4-BE49-F238E27FC236}">
                  <a16:creationId xmlns:a16="http://schemas.microsoft.com/office/drawing/2014/main" id="{9ADD414D-634F-4788-B0BE-D61EF73B1E6E}"/>
                </a:ext>
              </a:extLst>
            </p:cNvPr>
            <p:cNvSpPr txBox="1">
              <a:spLocks noChangeArrowheads="1"/>
            </p:cNvSpPr>
            <p:nvPr/>
          </p:nvSpPr>
          <p:spPr bwMode="auto">
            <a:xfrm>
              <a:off x="5796566" y="3571006"/>
              <a:ext cx="2577548" cy="46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a:solidFill>
                    <a:srgbClr val="FF0000"/>
                  </a:solidFill>
                  <a:latin typeface="Times New Roman" panose="02020603050405020304" pitchFamily="18" charset="0"/>
                </a:rPr>
                <a:t>3</a:t>
              </a:r>
              <a:r>
                <a:rPr lang="en-US" altLang="zh-CN" sz="2400" i="1">
                  <a:solidFill>
                    <a:srgbClr val="FF0000"/>
                  </a:solidFill>
                  <a:latin typeface="Times New Roman" panose="02020603050405020304" pitchFamily="18" charset="0"/>
                </a:rPr>
                <a:t>x</a:t>
              </a:r>
              <a:r>
                <a:rPr lang="en-US" altLang="zh-CN" sz="2400">
                  <a:solidFill>
                    <a:srgbClr val="FF0000"/>
                  </a:solidFill>
                  <a:latin typeface="Times New Roman" panose="02020603050405020304" pitchFamily="18" charset="0"/>
                </a:rPr>
                <a:t>+15=5</a:t>
              </a:r>
              <a:r>
                <a:rPr lang="en-US" altLang="zh-CN" sz="2400" i="1">
                  <a:solidFill>
                    <a:srgbClr val="FF0000"/>
                  </a:solidFill>
                  <a:latin typeface="Times New Roman" panose="02020603050405020304" pitchFamily="18" charset="0"/>
                </a:rPr>
                <a:t>y</a:t>
              </a:r>
              <a:r>
                <a:rPr lang="en-US" altLang="zh-CN" sz="2400">
                  <a:solidFill>
                    <a:srgbClr val="FF0000"/>
                  </a:solidFill>
                  <a:latin typeface="黑体" panose="02010609060101010101" pitchFamily="49" charset="-122"/>
                  <a:ea typeface="黑体" panose="02010609060101010101" pitchFamily="49" charset="-122"/>
                </a:rPr>
                <a:t>-</a:t>
              </a:r>
              <a:r>
                <a:rPr lang="en-US" altLang="zh-CN" sz="2400">
                  <a:solidFill>
                    <a:srgbClr val="FF0000"/>
                  </a:solidFill>
                  <a:latin typeface="Times New Roman" panose="02020603050405020304" pitchFamily="18" charset="0"/>
                </a:rPr>
                <a:t>5 </a:t>
              </a:r>
              <a:r>
                <a:rPr lang="zh-CN" altLang="en-US" sz="2400" b="1">
                  <a:solidFill>
                    <a:srgbClr val="FF0000"/>
                  </a:solidFill>
                  <a:latin typeface="Times New Roman" panose="02020603050405020304" pitchFamily="18" charset="0"/>
                </a:rPr>
                <a:t>，  ②</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32" name="左大括号 31">
              <a:extLst>
                <a:ext uri="{FF2B5EF4-FFF2-40B4-BE49-F238E27FC236}">
                  <a16:creationId xmlns:a16="http://schemas.microsoft.com/office/drawing/2014/main" id="{5A7D6D91-56AD-45E3-AABC-C0B7300CAF09}"/>
                </a:ext>
              </a:extLst>
            </p:cNvPr>
            <p:cNvSpPr/>
            <p:nvPr/>
          </p:nvSpPr>
          <p:spPr bwMode="auto">
            <a:xfrm>
              <a:off x="5650448" y="3357531"/>
              <a:ext cx="216001" cy="574148"/>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a:solidFill>
                  <a:srgbClr val="FF0000"/>
                </a:solidFill>
              </a:endParaRPr>
            </a:p>
          </p:txBody>
        </p:sp>
      </p:grpSp>
      <p:sp>
        <p:nvSpPr>
          <p:cNvPr id="33" name="Text Box 6">
            <a:extLst>
              <a:ext uri="{FF2B5EF4-FFF2-40B4-BE49-F238E27FC236}">
                <a16:creationId xmlns:a16="http://schemas.microsoft.com/office/drawing/2014/main" id="{0EB80CBC-47EF-4158-8F83-7D03209619BA}"/>
              </a:ext>
            </a:extLst>
          </p:cNvPr>
          <p:cNvSpPr txBox="1">
            <a:spLocks noChangeArrowheads="1"/>
          </p:cNvSpPr>
          <p:nvPr/>
        </p:nvSpPr>
        <p:spPr bwMode="auto">
          <a:xfrm>
            <a:off x="2817541" y="3523960"/>
            <a:ext cx="5610225"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黑体" panose="02010609060101010101" pitchFamily="49" charset="-122"/>
                <a:ea typeface="黑体" panose="02010609060101010101" pitchFamily="49" charset="-122"/>
              </a:rPr>
              <a:t>由</a:t>
            </a:r>
            <a:r>
              <a:rPr lang="en-US" altLang="zh-CN" sz="2800" b="1">
                <a:solidFill>
                  <a:srgbClr val="FF0000"/>
                </a:solidFill>
                <a:latin typeface="Times New Roman" panose="02020603050405020304" pitchFamily="18" charset="0"/>
              </a:rPr>
              <a:t>②</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rPr>
              <a:t>①</a:t>
            </a:r>
            <a:r>
              <a:rPr lang="zh-CN" altLang="en-US" sz="2800" b="1">
                <a:solidFill>
                  <a:srgbClr val="FF0000"/>
                </a:solidFill>
                <a:latin typeface="Times New Roman" panose="02020603050405020304" pitchFamily="18" charset="0"/>
              </a:rPr>
              <a:t>得  </a:t>
            </a:r>
            <a:r>
              <a:rPr lang="en-US" altLang="zh-CN" sz="2800">
                <a:solidFill>
                  <a:srgbClr val="FF0000"/>
                </a:solidFill>
                <a:latin typeface="Times New Roman" panose="02020603050405020304" pitchFamily="18" charset="0"/>
              </a:rPr>
              <a:t>18=</a:t>
            </a:r>
            <a:r>
              <a:rPr lang="en-US" altLang="zh-CN" sz="2800" i="1">
                <a:solidFill>
                  <a:srgbClr val="FF0000"/>
                </a:solidFill>
                <a:latin typeface="Times New Roman" panose="02020603050405020304" pitchFamily="18" charset="0"/>
              </a:rPr>
              <a:t>y</a:t>
            </a:r>
            <a:r>
              <a:rPr lang="en-US" altLang="zh-CN" sz="2800">
                <a:solidFill>
                  <a:srgbClr val="FF0000"/>
                </a:solidFill>
                <a:latin typeface="Times New Roman" panose="02020603050405020304" pitchFamily="18" charset="0"/>
              </a:rPr>
              <a:t>+11,</a:t>
            </a:r>
            <a:r>
              <a:rPr lang="zh-CN" altLang="en-US" sz="2800">
                <a:solidFill>
                  <a:srgbClr val="FF0000"/>
                </a:solidFill>
                <a:latin typeface="黑体" panose="02010609060101010101" pitchFamily="49" charset="-122"/>
                <a:ea typeface="黑体" panose="02010609060101010101" pitchFamily="49" charset="-122"/>
              </a:rPr>
              <a:t>解得</a:t>
            </a:r>
            <a:r>
              <a:rPr lang="en-US" altLang="zh-CN" sz="2800" i="1">
                <a:solidFill>
                  <a:srgbClr val="FF0000"/>
                </a:solidFill>
                <a:latin typeface="Times New Roman" panose="02020603050405020304" pitchFamily="18" charset="0"/>
              </a:rPr>
              <a:t>y</a:t>
            </a:r>
            <a:r>
              <a:rPr lang="en-US" altLang="zh-CN" sz="2800">
                <a:solidFill>
                  <a:srgbClr val="FF0000"/>
                </a:solidFill>
                <a:latin typeface="Times New Roman" panose="02020603050405020304" pitchFamily="18" charset="0"/>
              </a:rPr>
              <a:t>=7,</a:t>
            </a:r>
            <a:endParaRPr lang="en-US" altLang="zh-CN" sz="2800">
              <a:solidFill>
                <a:srgbClr val="FF0000"/>
              </a:solidFill>
              <a:latin typeface="Times New Roman" panose="02020603050405020304" pitchFamily="18" charset="0"/>
              <a:cs typeface="Times New Roman" panose="02020603050405020304" pitchFamily="18" charset="0"/>
            </a:endParaRPr>
          </a:p>
        </p:txBody>
      </p:sp>
      <p:sp>
        <p:nvSpPr>
          <p:cNvPr id="34" name="Text Box 6">
            <a:extLst>
              <a:ext uri="{FF2B5EF4-FFF2-40B4-BE49-F238E27FC236}">
                <a16:creationId xmlns:a16="http://schemas.microsoft.com/office/drawing/2014/main" id="{E19A2891-EE9C-457A-8BD3-70D707C9D391}"/>
              </a:ext>
            </a:extLst>
          </p:cNvPr>
          <p:cNvSpPr txBox="1">
            <a:spLocks noChangeArrowheads="1"/>
          </p:cNvSpPr>
          <p:nvPr/>
        </p:nvSpPr>
        <p:spPr bwMode="auto">
          <a:xfrm>
            <a:off x="2817541" y="4260560"/>
            <a:ext cx="7559675"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Times New Roman" panose="02020603050405020304" pitchFamily="18" charset="0"/>
                <a:ea typeface="黑体" panose="02010609060101010101" pitchFamily="49" charset="-122"/>
              </a:rPr>
              <a:t>把</a:t>
            </a:r>
            <a:r>
              <a:rPr lang="en-US" altLang="zh-CN" sz="2800" i="1">
                <a:solidFill>
                  <a:srgbClr val="FF0000"/>
                </a:solidFill>
                <a:latin typeface="Times New Roman" panose="02020603050405020304" pitchFamily="18" charset="0"/>
                <a:ea typeface="黑体" panose="02010609060101010101" pitchFamily="49" charset="-122"/>
              </a:rPr>
              <a:t>y</a:t>
            </a:r>
            <a:r>
              <a:rPr lang="en-US" altLang="zh-CN" sz="2800">
                <a:solidFill>
                  <a:srgbClr val="FF0000"/>
                </a:solidFill>
                <a:latin typeface="Times New Roman" panose="02020603050405020304" pitchFamily="18" charset="0"/>
                <a:ea typeface="黑体" panose="02010609060101010101" pitchFamily="49" charset="-122"/>
              </a:rPr>
              <a:t>=7</a:t>
            </a:r>
            <a:r>
              <a:rPr lang="zh-CN" altLang="en-US" sz="2800">
                <a:solidFill>
                  <a:srgbClr val="FF0000"/>
                </a:solidFill>
                <a:latin typeface="Times New Roman" panose="02020603050405020304" pitchFamily="18" charset="0"/>
                <a:ea typeface="黑体" panose="02010609060101010101" pitchFamily="49" charset="-122"/>
              </a:rPr>
              <a:t>代入</a:t>
            </a:r>
            <a:r>
              <a:rPr lang="en-US" altLang="zh-CN" sz="2800">
                <a:solidFill>
                  <a:srgbClr val="FF0000"/>
                </a:solidFill>
                <a:latin typeface="Times New Roman" panose="02020603050405020304" pitchFamily="18" charset="0"/>
                <a:ea typeface="黑体" panose="02010609060101010101" pitchFamily="49" charset="-122"/>
              </a:rPr>
              <a:t>①</a:t>
            </a:r>
            <a:r>
              <a:rPr lang="zh-CN" altLang="en-US" sz="2800">
                <a:solidFill>
                  <a:srgbClr val="FF0000"/>
                </a:solidFill>
                <a:latin typeface="Times New Roman" panose="02020603050405020304" pitchFamily="18" charset="0"/>
                <a:ea typeface="黑体" panose="02010609060101010101" pitchFamily="49" charset="-122"/>
              </a:rPr>
              <a:t>得 </a:t>
            </a:r>
            <a:r>
              <a:rPr lang="en-US" altLang="zh-CN" sz="2800">
                <a:solidFill>
                  <a:srgbClr val="FF0000"/>
                </a:solidFill>
                <a:latin typeface="Times New Roman" panose="02020603050405020304" pitchFamily="18" charset="0"/>
                <a:ea typeface="黑体" panose="02010609060101010101" pitchFamily="49" charset="-122"/>
              </a:rPr>
              <a:t>3</a:t>
            </a:r>
            <a:r>
              <a:rPr lang="en-US" altLang="zh-CN" sz="2800" i="1">
                <a:solidFill>
                  <a:srgbClr val="FF0000"/>
                </a:solidFill>
                <a:latin typeface="Times New Roman" panose="02020603050405020304" pitchFamily="18" charset="0"/>
                <a:ea typeface="黑体" panose="02010609060101010101" pitchFamily="49" charset="-122"/>
              </a:rPr>
              <a:t>x</a:t>
            </a:r>
            <a:r>
              <a:rPr lang="en-US" altLang="zh-CN" sz="2800">
                <a:solidFill>
                  <a:srgbClr val="FF0000"/>
                </a:solidFill>
                <a:latin typeface="Times New Roman" panose="02020603050405020304" pitchFamily="18" charset="0"/>
                <a:ea typeface="黑体" panose="02010609060101010101" pitchFamily="49" charset="-122"/>
              </a:rPr>
              <a:t>=28</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16+3,</a:t>
            </a:r>
          </a:p>
        </p:txBody>
      </p:sp>
      <p:sp>
        <p:nvSpPr>
          <p:cNvPr id="35" name="Text Box 6">
            <a:extLst>
              <a:ext uri="{FF2B5EF4-FFF2-40B4-BE49-F238E27FC236}">
                <a16:creationId xmlns:a16="http://schemas.microsoft.com/office/drawing/2014/main" id="{D43BD708-556A-464F-9DBB-57D02775CDBA}"/>
              </a:ext>
            </a:extLst>
          </p:cNvPr>
          <p:cNvSpPr txBox="1">
            <a:spLocks noChangeArrowheads="1"/>
          </p:cNvSpPr>
          <p:nvPr/>
        </p:nvSpPr>
        <p:spPr bwMode="auto">
          <a:xfrm>
            <a:off x="2817541" y="5065423"/>
            <a:ext cx="1655763"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b="1">
                <a:solidFill>
                  <a:srgbClr val="FF0000"/>
                </a:solidFill>
                <a:latin typeface="Times New Roman" panose="02020603050405020304" pitchFamily="18" charset="0"/>
              </a:rPr>
              <a:t>解得</a:t>
            </a:r>
            <a:r>
              <a:rPr lang="en-US" altLang="zh-CN" sz="2800" i="1">
                <a:solidFill>
                  <a:srgbClr val="FF0000"/>
                </a:solidFill>
                <a:latin typeface="Times New Roman" panose="02020603050405020304" pitchFamily="18" charset="0"/>
              </a:rPr>
              <a:t>x</a:t>
            </a:r>
            <a:r>
              <a:rPr lang="en-US" altLang="zh-CN" sz="2800" b="1">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5</a:t>
            </a:r>
            <a:r>
              <a:rPr lang="en-US" altLang="zh-CN" sz="2800" b="1">
                <a:solidFill>
                  <a:srgbClr val="FF0000"/>
                </a:solidFill>
                <a:latin typeface="Times New Roman" panose="02020603050405020304" pitchFamily="18" charset="0"/>
              </a:rPr>
              <a:t>.</a:t>
            </a:r>
            <a:endParaRPr lang="en-US" altLang="zh-CN" sz="2800" b="1">
              <a:solidFill>
                <a:srgbClr val="FF0000"/>
              </a:solidFill>
              <a:latin typeface="Times New Roman" panose="02020603050405020304" pitchFamily="18" charset="0"/>
              <a:cs typeface="Times New Roman" panose="02020603050405020304" pitchFamily="18" charset="0"/>
            </a:endParaRPr>
          </a:p>
        </p:txBody>
      </p:sp>
      <p:sp>
        <p:nvSpPr>
          <p:cNvPr id="36" name="Text Box 6">
            <a:extLst>
              <a:ext uri="{FF2B5EF4-FFF2-40B4-BE49-F238E27FC236}">
                <a16:creationId xmlns:a16="http://schemas.microsoft.com/office/drawing/2014/main" id="{55B1791E-FDE1-4A0D-A08A-6AD73D2DC276}"/>
              </a:ext>
            </a:extLst>
          </p:cNvPr>
          <p:cNvSpPr txBox="1">
            <a:spLocks noChangeArrowheads="1"/>
          </p:cNvSpPr>
          <p:nvPr/>
        </p:nvSpPr>
        <p:spPr bwMode="auto">
          <a:xfrm>
            <a:off x="2817540" y="5867111"/>
            <a:ext cx="6572250"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a:solidFill>
                  <a:srgbClr val="FF0000"/>
                </a:solidFill>
                <a:latin typeface="黑体" panose="02010609060101010101" pitchFamily="49" charset="-122"/>
                <a:ea typeface="黑体" panose="02010609060101010101" pitchFamily="49" charset="-122"/>
              </a:rPr>
              <a:t>由此可得二元一次方程组的解为</a:t>
            </a:r>
          </a:p>
        </p:txBody>
      </p:sp>
      <p:grpSp>
        <p:nvGrpSpPr>
          <p:cNvPr id="37" name="组合 44">
            <a:extLst>
              <a:ext uri="{FF2B5EF4-FFF2-40B4-BE49-F238E27FC236}">
                <a16:creationId xmlns:a16="http://schemas.microsoft.com/office/drawing/2014/main" id="{936AB6A1-0234-40CE-863D-781098D89AC9}"/>
              </a:ext>
            </a:extLst>
          </p:cNvPr>
          <p:cNvGrpSpPr>
            <a:grpSpLocks/>
          </p:cNvGrpSpPr>
          <p:nvPr/>
        </p:nvGrpSpPr>
        <p:grpSpPr bwMode="auto">
          <a:xfrm>
            <a:off x="7954688" y="5870285"/>
            <a:ext cx="1122598" cy="747610"/>
            <a:chOff x="5650448" y="3212800"/>
            <a:chExt cx="1122679" cy="748731"/>
          </a:xfrm>
        </p:grpSpPr>
        <p:sp>
          <p:nvSpPr>
            <p:cNvPr id="38" name="TextBox 45">
              <a:extLst>
                <a:ext uri="{FF2B5EF4-FFF2-40B4-BE49-F238E27FC236}">
                  <a16:creationId xmlns:a16="http://schemas.microsoft.com/office/drawing/2014/main" id="{BE990740-737D-49AF-B084-F5B14393C0AC}"/>
                </a:ext>
              </a:extLst>
            </p:cNvPr>
            <p:cNvSpPr txBox="1">
              <a:spLocks noChangeArrowheads="1"/>
            </p:cNvSpPr>
            <p:nvPr/>
          </p:nvSpPr>
          <p:spPr bwMode="auto">
            <a:xfrm>
              <a:off x="5796508" y="3212800"/>
              <a:ext cx="976619" cy="46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x</a:t>
              </a:r>
              <a:r>
                <a:rPr lang="en-US" altLang="zh-CN" sz="2400" b="1">
                  <a:solidFill>
                    <a:srgbClr val="FF0000"/>
                  </a:solidFill>
                  <a:latin typeface="Times New Roman" panose="02020603050405020304" pitchFamily="18" charset="0"/>
                </a:rPr>
                <a:t>=5</a:t>
              </a:r>
              <a:r>
                <a:rPr lang="zh-CN" altLang="en-US" sz="2400" b="1">
                  <a:solidFill>
                    <a:srgbClr val="FF0000"/>
                  </a:solidFill>
                  <a:latin typeface="Times New Roman" panose="02020603050405020304" pitchFamily="18" charset="0"/>
                </a:rPr>
                <a:t>，</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39" name="TextBox 46">
              <a:extLst>
                <a:ext uri="{FF2B5EF4-FFF2-40B4-BE49-F238E27FC236}">
                  <a16:creationId xmlns:a16="http://schemas.microsoft.com/office/drawing/2014/main" id="{8E5C77D2-16BA-4D68-8F8C-1AE7D0219921}"/>
                </a:ext>
              </a:extLst>
            </p:cNvPr>
            <p:cNvSpPr txBox="1">
              <a:spLocks noChangeArrowheads="1"/>
            </p:cNvSpPr>
            <p:nvPr/>
          </p:nvSpPr>
          <p:spPr bwMode="auto">
            <a:xfrm>
              <a:off x="5796508" y="3499174"/>
              <a:ext cx="803483" cy="46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b="1" i="1">
                  <a:solidFill>
                    <a:srgbClr val="FF0000"/>
                  </a:solidFill>
                  <a:latin typeface="Times New Roman" panose="02020603050405020304" pitchFamily="18" charset="0"/>
                </a:rPr>
                <a:t> y</a:t>
              </a:r>
              <a:r>
                <a:rPr lang="en-US" altLang="zh-CN" sz="2400" b="1">
                  <a:solidFill>
                    <a:srgbClr val="FF0000"/>
                  </a:solidFill>
                  <a:latin typeface="Times New Roman" panose="02020603050405020304" pitchFamily="18" charset="0"/>
                </a:rPr>
                <a:t>=7.</a:t>
              </a:r>
              <a:endParaRPr lang="zh-CN" altLang="en-US" sz="2400" b="1">
                <a:solidFill>
                  <a:srgbClr val="FF0000"/>
                </a:solidFill>
                <a:latin typeface="Times New Roman" panose="02020603050405020304" pitchFamily="18" charset="0"/>
                <a:cs typeface="Times New Roman" panose="02020603050405020304" pitchFamily="18" charset="0"/>
              </a:endParaRPr>
            </a:p>
          </p:txBody>
        </p:sp>
        <p:sp>
          <p:nvSpPr>
            <p:cNvPr id="40" name="左大括号 39">
              <a:extLst>
                <a:ext uri="{FF2B5EF4-FFF2-40B4-BE49-F238E27FC236}">
                  <a16:creationId xmlns:a16="http://schemas.microsoft.com/office/drawing/2014/main" id="{8CC53098-17B3-4CFC-9A18-CE18BF2C9FA8}"/>
                </a:ext>
              </a:extLst>
            </p:cNvPr>
            <p:cNvSpPr/>
            <p:nvPr/>
          </p:nvSpPr>
          <p:spPr bwMode="auto">
            <a:xfrm>
              <a:off x="5650448" y="3357480"/>
              <a:ext cx="215915" cy="575537"/>
            </a:xfrm>
            <a:prstGeom prst="leftBrace">
              <a:avLst/>
            </a:prstGeom>
            <a:noFill/>
            <a:ln w="25400" cap="flat" cmpd="sng" algn="ctr">
              <a:solidFill>
                <a:srgbClr val="FF0000"/>
              </a:solidFill>
              <a:prstDash val="solid"/>
              <a:round/>
              <a:headEnd type="none" w="med" len="med"/>
              <a:tailEnd type="none" w="med" len="med"/>
            </a:ln>
            <a:effectLst>
              <a:outerShdw sx="1000" sy="1000" kx="2115830" algn="bl" rotWithShape="0">
                <a:srgbClr val="C0C0C0"/>
              </a:outerShdw>
            </a:effectLst>
          </p:spPr>
          <p:txBody>
            <a:bodyPr/>
            <a:lstStyle/>
            <a:p>
              <a:pPr>
                <a:defRPr/>
              </a:pPr>
              <a:endParaRPr lang="zh-CN" altLang="en-US" sz="2400">
                <a:solidFill>
                  <a:srgbClr val="FF0000"/>
                </a:solidFill>
              </a:endParaRPr>
            </a:p>
          </p:txBody>
        </p:sp>
      </p:grpSp>
      <p:sp>
        <p:nvSpPr>
          <p:cNvPr id="41" name="矩形 40">
            <a:extLst>
              <a:ext uri="{FF2B5EF4-FFF2-40B4-BE49-F238E27FC236}">
                <a16:creationId xmlns:a16="http://schemas.microsoft.com/office/drawing/2014/main" id="{7C78C10C-9185-492B-81CA-FA9A0B6DF575}"/>
              </a:ext>
            </a:extLst>
          </p:cNvPr>
          <p:cNvSpPr>
            <a:spLocks noChangeArrowheads="1"/>
          </p:cNvSpPr>
          <p:nvPr/>
        </p:nvSpPr>
        <p:spPr bwMode="auto">
          <a:xfrm>
            <a:off x="237426" y="5448150"/>
            <a:ext cx="11890121" cy="1133195"/>
          </a:xfrm>
          <a:prstGeom prst="rect">
            <a:avLst/>
          </a:prstGeom>
          <a:solidFill>
            <a:srgbClr val="FFFF00"/>
          </a:solidFill>
          <a:ln>
            <a:noFill/>
          </a:ln>
        </p:spPr>
        <p:txBody>
          <a:bodyPr wrap="square">
            <a:spAutoFit/>
          </a:bodyPr>
          <a:lstStyle/>
          <a:p>
            <a:pPr>
              <a:lnSpc>
                <a:spcPct val="130000"/>
              </a:lnSpc>
            </a:pP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solidFill>
                  <a:schemeClr val="accent1">
                    <a:lumMod val="50000"/>
                  </a:schemeClr>
                </a:solidFill>
                <a:latin typeface="黑体" panose="02010609060101010101" pitchFamily="49" charset="-122"/>
                <a:ea typeface="黑体" panose="02010609060101010101" pitchFamily="49" charset="-122"/>
              </a:rPr>
              <a:t>点睛</a:t>
            </a:r>
            <a:r>
              <a:rPr lang="en-US" altLang="zh-CN" sz="2800" b="1" dirty="0">
                <a:solidFill>
                  <a:schemeClr val="accent1">
                    <a:lumMod val="50000"/>
                  </a:schemeClr>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加减消元法是通过两个方程两边相加（或相减）消去一个未知数，把二元一次方程组转化为一元一次方程</a:t>
            </a:r>
            <a:r>
              <a:rPr lang="en-US" altLang="zh-CN" sz="2800" b="1" dirty="0">
                <a:latin typeface="黑体" panose="02010609060101010101" pitchFamily="49" charset="-122"/>
                <a:ea typeface="黑体" panose="02010609060101010101" pitchFamily="49" charset="-122"/>
              </a:rPr>
              <a:t>.</a:t>
            </a:r>
          </a:p>
        </p:txBody>
      </p:sp>
      <p:sp>
        <p:nvSpPr>
          <p:cNvPr id="64" name="矩形 63">
            <a:extLst>
              <a:ext uri="{FF2B5EF4-FFF2-40B4-BE49-F238E27FC236}">
                <a16:creationId xmlns:a16="http://schemas.microsoft.com/office/drawing/2014/main" id="{E575139B-419C-424C-B933-C57419992EED}"/>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dirty="0">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621980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3" grpId="0"/>
      <p:bldP spid="34" grpId="0"/>
      <p:bldP spid="35" grpId="0"/>
      <p:bldP spid="36" grpId="0"/>
      <p:bldP spid="4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6833"/>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6833"/>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6833"/>
  <p:tag name="KSO_WM_TAG_VERSION" val="1.0"/>
  <p:tag name="KSO_WM_TEMPLATE_THUMBS_INDEX" val="1、9、12、16、19、22、23"/>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6833"/>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6833"/>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6833"/>
  <p:tag name="KSO_WM_TAG_VERSION" val="1.0"/>
  <p:tag name="KSO_WM_TEMPLATE_THUMBS_INDEX" val="1、9、12、16、19、22、23"/>
  <p:tag name="KSO_WM_BEAUTIFY_FLAG" val="#wm#"/>
</p:tagLst>
</file>

<file path=ppt/theme/theme1.xml><?xml version="1.0" encoding="utf-8"?>
<a:theme xmlns:a="http://schemas.openxmlformats.org/drawingml/2006/main" name="2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模板2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微尘数学课件模板1" id="{FC94A10E-B2E7-498F-AFEA-C04B845ECCAC}" vid="{93C3368C-503D-48BD-BDD1-197097450269}"/>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蓝色扁平清新通用</Template>
  <TotalTime>2812</TotalTime>
  <Pages>0</Pages>
  <Words>2025</Words>
  <Characters>0</Characters>
  <Application>Microsoft Office PowerPoint</Application>
  <DocSecurity>0</DocSecurity>
  <PresentationFormat>宽屏</PresentationFormat>
  <Lines>0</Lines>
  <Paragraphs>222</Paragraphs>
  <Slides>26</Slides>
  <Notes>0</Notes>
  <HiddenSlides>0</HiddenSlides>
  <MMClips>0</MMClips>
  <ScaleCrop>false</ScaleCrop>
  <HeadingPairs>
    <vt:vector size="8" baseType="variant">
      <vt:variant>
        <vt:lpstr>已用的字体</vt:lpstr>
      </vt:variant>
      <vt:variant>
        <vt:i4>10</vt:i4>
      </vt:variant>
      <vt:variant>
        <vt:lpstr>主题</vt:lpstr>
      </vt:variant>
      <vt:variant>
        <vt:i4>3</vt:i4>
      </vt:variant>
      <vt:variant>
        <vt:lpstr>嵌入 OLE 服务器</vt:lpstr>
      </vt:variant>
      <vt:variant>
        <vt:i4>2</vt:i4>
      </vt:variant>
      <vt:variant>
        <vt:lpstr>幻灯片标题</vt:lpstr>
      </vt:variant>
      <vt:variant>
        <vt:i4>26</vt:i4>
      </vt:variant>
    </vt:vector>
  </HeadingPairs>
  <TitlesOfParts>
    <vt:vector size="41" baseType="lpstr">
      <vt:lpstr>Chinese</vt:lpstr>
      <vt:lpstr>等线</vt:lpstr>
      <vt:lpstr>等线 Light</vt:lpstr>
      <vt:lpstr>黑体</vt:lpstr>
      <vt:lpstr>华文行楷</vt:lpstr>
      <vt:lpstr>华文琥珀</vt:lpstr>
      <vt:lpstr>微软雅黑</vt:lpstr>
      <vt:lpstr>Arial</vt:lpstr>
      <vt:lpstr>Cambria Math</vt:lpstr>
      <vt:lpstr>Times New Roman</vt:lpstr>
      <vt:lpstr>2_Office 主题​​</vt:lpstr>
      <vt:lpstr>3_Office 主题​​</vt:lpstr>
      <vt:lpstr>模板222</vt:lpstr>
      <vt:lpstr>Equation.KSEE3</vt:lpstr>
      <vt:lpstr>MathType 5.0 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Administrator</dc:creator>
  <cp:keywords/>
  <dc:description/>
  <cp:lastModifiedBy>Administrator</cp:lastModifiedBy>
  <cp:revision>228</cp:revision>
  <dcterms:created xsi:type="dcterms:W3CDTF">2015-07-09T08:14:18Z</dcterms:created>
  <dcterms:modified xsi:type="dcterms:W3CDTF">2020-05-06T02:50:12Z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y fmtid="{D5CDD505-2E9C-101B-9397-08002B2CF9AE}" pid="3" name="KSORubyTemplateID">
    <vt:lpwstr>2</vt:lpwstr>
  </property>
</Properties>
</file>